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12080C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23A32A-F83E-4D51-A4C1-5EED50339EAE}" v="4" dt="2024-11-22T13:44:19.1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5147D40A-6600-4B1F-AFAA-307EF3C40F2D}"/>
    <pc:docChg chg="custSel modSld">
      <pc:chgData name="IZQUIERDO Adelaide" userId="916b5bc8-a6cf-43dc-9fb7-063b106bd8cd" providerId="ADAL" clId="{5147D40A-6600-4B1F-AFAA-307EF3C40F2D}" dt="2024-09-19T15:14:43.835" v="666" actId="18131"/>
      <pc:docMkLst>
        <pc:docMk/>
      </pc:docMkLst>
      <pc:sldChg chg="modSp mod">
        <pc:chgData name="IZQUIERDO Adelaide" userId="916b5bc8-a6cf-43dc-9fb7-063b106bd8cd" providerId="ADAL" clId="{5147D40A-6600-4B1F-AFAA-307EF3C40F2D}" dt="2024-09-19T15:09:53.684" v="148" actId="18131"/>
        <pc:sldMkLst>
          <pc:docMk/>
          <pc:sldMk cId="2905138820" sldId="257"/>
        </pc:sldMkLst>
        <pc:spChg chg="mod">
          <ac:chgData name="IZQUIERDO Adelaide" userId="916b5bc8-a6cf-43dc-9fb7-063b106bd8cd" providerId="ADAL" clId="{5147D40A-6600-4B1F-AFAA-307EF3C40F2D}" dt="2024-09-19T15:08:38.212" v="49" actId="20577"/>
          <ac:spMkLst>
            <pc:docMk/>
            <pc:sldMk cId="2905138820" sldId="257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5147D40A-6600-4B1F-AFAA-307EF3C40F2D}" dt="2024-09-19T15:09:53.684" v="148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5147D40A-6600-4B1F-AFAA-307EF3C40F2D}" dt="2024-09-19T15:14:43.835" v="666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5147D40A-6600-4B1F-AFAA-307EF3C40F2D}" dt="2024-09-19T15:10:16.872" v="162" actId="20577"/>
          <ac:spMkLst>
            <pc:docMk/>
            <pc:sldMk cId="3673362805" sldId="258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5147D40A-6600-4B1F-AFAA-307EF3C40F2D}" dt="2024-09-19T15:14:43.835" v="666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5147D40A-6600-4B1F-AFAA-307EF3C40F2D}" dt="2024-09-19T15:12:56.084" v="409" actId="18131"/>
        <pc:sldMkLst>
          <pc:docMk/>
          <pc:sldMk cId="3033088459" sldId="259"/>
        </pc:sldMkLst>
        <pc:spChg chg="mod">
          <ac:chgData name="IZQUIERDO Adelaide" userId="916b5bc8-a6cf-43dc-9fb7-063b106bd8cd" providerId="ADAL" clId="{5147D40A-6600-4B1F-AFAA-307EF3C40F2D}" dt="2024-09-19T15:10:02.789" v="149"/>
          <ac:spMkLst>
            <pc:docMk/>
            <pc:sldMk cId="3033088459" sldId="259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5147D40A-6600-4B1F-AFAA-307EF3C40F2D}" dt="2024-09-19T15:12:56.084" v="409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5147D40A-6600-4B1F-AFAA-307EF3C40F2D}" dt="2024-09-19T15:13:46.995" v="541"/>
        <pc:sldMkLst>
          <pc:docMk/>
          <pc:sldMk cId="3578836582" sldId="260"/>
        </pc:sldMkLst>
        <pc:spChg chg="mod">
          <ac:chgData name="IZQUIERDO Adelaide" userId="916b5bc8-a6cf-43dc-9fb7-063b106bd8cd" providerId="ADAL" clId="{5147D40A-6600-4B1F-AFAA-307EF3C40F2D}" dt="2024-09-19T15:13:46.995" v="541"/>
          <ac:spMkLst>
            <pc:docMk/>
            <pc:sldMk cId="3578836582" sldId="260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5147D40A-6600-4B1F-AFAA-307EF3C40F2D}" dt="2024-09-19T15:13:39.404" v="540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885A6E5C-A2D4-4570-9C42-2E0E4020AB8A}"/>
    <pc:docChg chg="modSld">
      <pc:chgData name="IZQUIERDO Adelaide" userId="916b5bc8-a6cf-43dc-9fb7-063b106bd8cd" providerId="ADAL" clId="{885A6E5C-A2D4-4570-9C42-2E0E4020AB8A}" dt="2024-10-21T12:21:16.037" v="6" actId="207"/>
      <pc:docMkLst>
        <pc:docMk/>
      </pc:docMkLst>
      <pc:sldChg chg="addSp modSp mod">
        <pc:chgData name="IZQUIERDO Adelaide" userId="916b5bc8-a6cf-43dc-9fb7-063b106bd8cd" providerId="ADAL" clId="{885A6E5C-A2D4-4570-9C42-2E0E4020AB8A}" dt="2024-10-21T12:21:05.903" v="5" actId="207"/>
        <pc:sldMkLst>
          <pc:docMk/>
          <pc:sldMk cId="2905138820" sldId="257"/>
        </pc:sldMkLst>
        <pc:picChg chg="add mod">
          <ac:chgData name="IZQUIERDO Adelaide" userId="916b5bc8-a6cf-43dc-9fb7-063b106bd8cd" providerId="ADAL" clId="{885A6E5C-A2D4-4570-9C42-2E0E4020AB8A}" dt="2024-10-21T12:21:05.903" v="5" actId="207"/>
          <ac:picMkLst>
            <pc:docMk/>
            <pc:sldMk cId="2905138820" sldId="257"/>
            <ac:picMk id="9" creationId="{F02A5272-0864-26AE-6D19-AF9E94DBE0D0}"/>
          </ac:picMkLst>
        </pc:picChg>
      </pc:sldChg>
      <pc:sldChg chg="addSp modSp mod">
        <pc:chgData name="IZQUIERDO Adelaide" userId="916b5bc8-a6cf-43dc-9fb7-063b106bd8cd" providerId="ADAL" clId="{885A6E5C-A2D4-4570-9C42-2E0E4020AB8A}" dt="2024-10-21T12:21:16.037" v="6" actId="207"/>
        <pc:sldMkLst>
          <pc:docMk/>
          <pc:sldMk cId="3033088459" sldId="259"/>
        </pc:sldMkLst>
        <pc:picChg chg="add mod">
          <ac:chgData name="IZQUIERDO Adelaide" userId="916b5bc8-a6cf-43dc-9fb7-063b106bd8cd" providerId="ADAL" clId="{885A6E5C-A2D4-4570-9C42-2E0E4020AB8A}" dt="2024-10-21T12:21:16.037" v="6" actId="207"/>
          <ac:picMkLst>
            <pc:docMk/>
            <pc:sldMk cId="3033088459" sldId="259"/>
            <ac:picMk id="15" creationId="{19172B99-9AD5-0F9E-8BE8-087C1A3769B7}"/>
          </ac:picMkLst>
        </pc:picChg>
      </pc:sldChg>
    </pc:docChg>
  </pc:docChgLst>
  <pc:docChgLst>
    <pc:chgData name="IZQUIERDO Adelaide" userId="916b5bc8-a6cf-43dc-9fb7-063b106bd8cd" providerId="ADAL" clId="{1723A32A-F83E-4D51-A4C1-5EED50339EAE}"/>
    <pc:docChg chg="modSld">
      <pc:chgData name="IZQUIERDO Adelaide" userId="916b5bc8-a6cf-43dc-9fb7-063b106bd8cd" providerId="ADAL" clId="{1723A32A-F83E-4D51-A4C1-5EED50339EAE}" dt="2024-11-22T13:44:15.189" v="639" actId="18131"/>
      <pc:docMkLst>
        <pc:docMk/>
      </pc:docMkLst>
      <pc:sldChg chg="modSp mod">
        <pc:chgData name="IZQUIERDO Adelaide" userId="916b5bc8-a6cf-43dc-9fb7-063b106bd8cd" providerId="ADAL" clId="{1723A32A-F83E-4D51-A4C1-5EED50339EAE}" dt="2024-11-22T13:41:44.204" v="118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1723A32A-F83E-4D51-A4C1-5EED50339EAE}" dt="2024-11-22T13:41:44.204" v="118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1723A32A-F83E-4D51-A4C1-5EED50339EAE}" dt="2024-11-22T13:43:18.732" v="489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1723A32A-F83E-4D51-A4C1-5EED50339EAE}" dt="2024-11-22T13:43:18.732" v="48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1723A32A-F83E-4D51-A4C1-5EED50339EAE}" dt="2024-11-22T13:42:29.796" v="302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1723A32A-F83E-4D51-A4C1-5EED50339EAE}" dt="2024-11-22T13:42:29.796" v="302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1723A32A-F83E-4D51-A4C1-5EED50339EAE}" dt="2024-11-22T13:44:15.189" v="639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1723A32A-F83E-4D51-A4C1-5EED50339EAE}" dt="2024-11-22T13:44:15.189" v="639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du numérique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F02A5272-0864-26AE-6D19-AF9E94DBE0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9062081">
            <a:off x="7061859" y="11246503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428" r="1008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du numérique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19172B99-9AD5-0F9E-8BE8-087C1A3769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9062081">
            <a:off x="7061859" y="11246503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036" t="8742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</a:p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numérique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437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</a:p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numérique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748</TotalTime>
  <Words>358</Words>
  <Application>Microsoft Office PowerPoint</Application>
  <PresentationFormat>Personnalisé</PresentationFormat>
  <Paragraphs>70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2024-11-22T13:44:20Z</dcterms:modified>
</cp:coreProperties>
</file>