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handoutMasterIdLst>
    <p:handoutMasterId r:id="rId15"/>
  </p:handoutMasterIdLst>
  <p:sldIdLst>
    <p:sldId id="258" r:id="rId2"/>
    <p:sldId id="270" r:id="rId3"/>
    <p:sldId id="269" r:id="rId4"/>
    <p:sldId id="268" r:id="rId5"/>
    <p:sldId id="262" r:id="rId6"/>
    <p:sldId id="263" r:id="rId7"/>
    <p:sldId id="264" r:id="rId8"/>
    <p:sldId id="265" r:id="rId9"/>
    <p:sldId id="261" r:id="rId10"/>
    <p:sldId id="257" r:id="rId11"/>
    <p:sldId id="260" r:id="rId12"/>
    <p:sldId id="266" r:id="rId13"/>
    <p:sldId id="267" r:id="rId14"/>
  </p:sldIdLst>
  <p:sldSz cx="10691813" cy="15119350"/>
  <p:notesSz cx="7099300" cy="10234613"/>
  <p:defaultTextStyle>
    <a:defPPr>
      <a:defRPr lang="fr-FR"/>
    </a:defPPr>
    <a:lvl1pPr marL="0" algn="l" defTabSz="1831360" rtl="0" eaLnBrk="1" latinLnBrk="0" hangingPunct="1">
      <a:defRPr sz="3605" kern="1200">
        <a:solidFill>
          <a:schemeClr val="tx1"/>
        </a:solidFill>
        <a:latin typeface="+mn-lt"/>
        <a:ea typeface="+mn-ea"/>
        <a:cs typeface="+mn-cs"/>
      </a:defRPr>
    </a:lvl1pPr>
    <a:lvl2pPr marL="915680" algn="l" defTabSz="1831360" rtl="0" eaLnBrk="1" latinLnBrk="0" hangingPunct="1">
      <a:defRPr sz="3605" kern="1200">
        <a:solidFill>
          <a:schemeClr val="tx1"/>
        </a:solidFill>
        <a:latin typeface="+mn-lt"/>
        <a:ea typeface="+mn-ea"/>
        <a:cs typeface="+mn-cs"/>
      </a:defRPr>
    </a:lvl2pPr>
    <a:lvl3pPr marL="1831360" algn="l" defTabSz="1831360" rtl="0" eaLnBrk="1" latinLnBrk="0" hangingPunct="1">
      <a:defRPr sz="3605" kern="1200">
        <a:solidFill>
          <a:schemeClr val="tx1"/>
        </a:solidFill>
        <a:latin typeface="+mn-lt"/>
        <a:ea typeface="+mn-ea"/>
        <a:cs typeface="+mn-cs"/>
      </a:defRPr>
    </a:lvl3pPr>
    <a:lvl4pPr marL="2747040" algn="l" defTabSz="1831360" rtl="0" eaLnBrk="1" latinLnBrk="0" hangingPunct="1">
      <a:defRPr sz="3605" kern="1200">
        <a:solidFill>
          <a:schemeClr val="tx1"/>
        </a:solidFill>
        <a:latin typeface="+mn-lt"/>
        <a:ea typeface="+mn-ea"/>
        <a:cs typeface="+mn-cs"/>
      </a:defRPr>
    </a:lvl4pPr>
    <a:lvl5pPr marL="3662721" algn="l" defTabSz="1831360" rtl="0" eaLnBrk="1" latinLnBrk="0" hangingPunct="1">
      <a:defRPr sz="3605" kern="1200">
        <a:solidFill>
          <a:schemeClr val="tx1"/>
        </a:solidFill>
        <a:latin typeface="+mn-lt"/>
        <a:ea typeface="+mn-ea"/>
        <a:cs typeface="+mn-cs"/>
      </a:defRPr>
    </a:lvl5pPr>
    <a:lvl6pPr marL="4578401" algn="l" defTabSz="1831360" rtl="0" eaLnBrk="1" latinLnBrk="0" hangingPunct="1">
      <a:defRPr sz="3605" kern="1200">
        <a:solidFill>
          <a:schemeClr val="tx1"/>
        </a:solidFill>
        <a:latin typeface="+mn-lt"/>
        <a:ea typeface="+mn-ea"/>
        <a:cs typeface="+mn-cs"/>
      </a:defRPr>
    </a:lvl6pPr>
    <a:lvl7pPr marL="5494081" algn="l" defTabSz="1831360" rtl="0" eaLnBrk="1" latinLnBrk="0" hangingPunct="1">
      <a:defRPr sz="3605" kern="1200">
        <a:solidFill>
          <a:schemeClr val="tx1"/>
        </a:solidFill>
        <a:latin typeface="+mn-lt"/>
        <a:ea typeface="+mn-ea"/>
        <a:cs typeface="+mn-cs"/>
      </a:defRPr>
    </a:lvl7pPr>
    <a:lvl8pPr marL="6409761" algn="l" defTabSz="1831360" rtl="0" eaLnBrk="1" latinLnBrk="0" hangingPunct="1">
      <a:defRPr sz="3605" kern="1200">
        <a:solidFill>
          <a:schemeClr val="tx1"/>
        </a:solidFill>
        <a:latin typeface="+mn-lt"/>
        <a:ea typeface="+mn-ea"/>
        <a:cs typeface="+mn-cs"/>
      </a:defRPr>
    </a:lvl8pPr>
    <a:lvl9pPr marL="7325441" algn="l" defTabSz="1831360" rtl="0" eaLnBrk="1" latinLnBrk="0" hangingPunct="1">
      <a:defRPr sz="36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C86"/>
    <a:srgbClr val="E23459"/>
    <a:srgbClr val="1EB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00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3077" y="86"/>
      </p:cViewPr>
      <p:guideLst>
        <p:guide orient="horz" pos="476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3883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1823F-CF92-4596-B089-C7D6288D2402}" type="datetimeFigureOut">
              <a:rPr lang="fr-FR" smtClean="0"/>
              <a:t>11/07/2022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FF981-D5B3-4CE1-B33F-0E841DB26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205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file:////Volumes/2021-2022/TRAVAIL%20LOLO/Pole%20Emploi/23_Gabarits_affiches_internes/Import/Logo%20PE.png" TargetMode="External"/><Relationship Id="rId7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file:////Volumes/2021-2022/TRAVAIL%20LOLO/Pole%20Emploi/23_Gabarits_affiches_internes/Import/Logo%20RF.png" TargetMode="Externa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ns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255" y="823626"/>
            <a:ext cx="8756083" cy="4199750"/>
          </a:xfrm>
          <a:prstGeom prst="rect">
            <a:avLst/>
          </a:prstGeom>
        </p:spPr>
      </p:pic>
      <p:sp>
        <p:nvSpPr>
          <p:cNvPr id="4" name="Freeform 5"/>
          <p:cNvSpPr>
            <a:spLocks/>
          </p:cNvSpPr>
          <p:nvPr userDrawn="1"/>
        </p:nvSpPr>
        <p:spPr bwMode="auto">
          <a:xfrm>
            <a:off x="0" y="5668964"/>
            <a:ext cx="10694988" cy="7538078"/>
          </a:xfrm>
          <a:custGeom>
            <a:avLst/>
            <a:gdLst>
              <a:gd name="T0" fmla="*/ 3364 w 3364"/>
              <a:gd name="T1" fmla="*/ 577 h 3003"/>
              <a:gd name="T2" fmla="*/ 1003 w 3364"/>
              <a:gd name="T3" fmla="*/ 0 h 3003"/>
              <a:gd name="T4" fmla="*/ 0 w 3364"/>
              <a:gd name="T5" fmla="*/ 98 h 3003"/>
              <a:gd name="T6" fmla="*/ 0 w 3364"/>
              <a:gd name="T7" fmla="*/ 3003 h 3003"/>
              <a:gd name="T8" fmla="*/ 3364 w 3364"/>
              <a:gd name="T9" fmla="*/ 3003 h 3003"/>
              <a:gd name="T10" fmla="*/ 3364 w 3364"/>
              <a:gd name="T11" fmla="*/ 577 h 30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64" h="3003">
                <a:moveTo>
                  <a:pt x="3364" y="577"/>
                </a:moveTo>
                <a:cubicBezTo>
                  <a:pt x="2658" y="209"/>
                  <a:pt x="1855" y="0"/>
                  <a:pt x="1003" y="0"/>
                </a:cubicBezTo>
                <a:cubicBezTo>
                  <a:pt x="659" y="0"/>
                  <a:pt x="324" y="34"/>
                  <a:pt x="0" y="98"/>
                </a:cubicBezTo>
                <a:cubicBezTo>
                  <a:pt x="0" y="3003"/>
                  <a:pt x="0" y="3003"/>
                  <a:pt x="0" y="3003"/>
                </a:cubicBezTo>
                <a:cubicBezTo>
                  <a:pt x="3364" y="3003"/>
                  <a:pt x="3364" y="3003"/>
                  <a:pt x="3364" y="3003"/>
                </a:cubicBezTo>
                <a:lnTo>
                  <a:pt x="3364" y="577"/>
                </a:lnTo>
                <a:close/>
              </a:path>
            </a:pathLst>
          </a:custGeom>
          <a:solidFill>
            <a:srgbClr val="1EB6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72953" y="12463379"/>
            <a:ext cx="2766467" cy="736797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593DAF11-F34C-4709-A2C1-51047C87104A}"/>
              </a:ext>
            </a:extLst>
          </p:cNvPr>
          <p:cNvSpPr txBox="1"/>
          <p:nvPr userDrawn="1"/>
        </p:nvSpPr>
        <p:spPr>
          <a:xfrm>
            <a:off x="335023" y="14468680"/>
            <a:ext cx="4080040" cy="306832"/>
          </a:xfrm>
          <a:prstGeom prst="rect">
            <a:avLst/>
          </a:prstGeom>
          <a:noFill/>
        </p:spPr>
        <p:txBody>
          <a:bodyPr wrap="square" lIns="91140" tIns="45570" rIns="91140" bIns="4557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96" b="1" cap="all" dirty="0">
                <a:solidFill>
                  <a:srgbClr val="1EB6B7"/>
                </a:solidFill>
                <a:latin typeface="Pole Emploi PRO" panose="02000503040000020004" pitchFamily="50" charset="0"/>
                <a:cs typeface="Arial" panose="020B0604020202020204" pitchFamily="34" charset="0"/>
              </a:rPr>
              <a:t>pole-emploi-ile-de-france.fr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8D32F2B8-3B42-4C34-B6F9-BBEBA77EFA3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4765" y="14145673"/>
            <a:ext cx="1929387" cy="32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496" dirty="0">
                <a:solidFill>
                  <a:srgbClr val="1EB6B7"/>
                </a:solidFill>
                <a:latin typeface="Pole Emploi PRO" panose="02000503040000020004" pitchFamily="50" charset="0"/>
              </a:rPr>
              <a:t>@</a:t>
            </a:r>
            <a:r>
              <a:rPr lang="fr-FR" altLang="fr-FR" sz="1496" dirty="0" err="1">
                <a:solidFill>
                  <a:srgbClr val="1EB6B7"/>
                </a:solidFill>
                <a:latin typeface="Pole Emploi PRO" panose="02000503040000020004" pitchFamily="50" charset="0"/>
              </a:rPr>
              <a:t>poleemploi_IDF</a:t>
            </a:r>
            <a:endParaRPr lang="fr-FR" altLang="fr-FR" sz="1496" dirty="0">
              <a:solidFill>
                <a:srgbClr val="1EB6B7"/>
              </a:solidFill>
              <a:latin typeface="Pole Emploi PRO" panose="02000503040000020004" pitchFamily="50" charset="0"/>
            </a:endParaRPr>
          </a:p>
        </p:txBody>
      </p:sp>
      <p:sp>
        <p:nvSpPr>
          <p:cNvPr id="18" name="ZoneTexte 12">
            <a:extLst>
              <a:ext uri="{FF2B5EF4-FFF2-40B4-BE49-F238E27FC236}">
                <a16:creationId xmlns="" xmlns:a16="http://schemas.microsoft.com/office/drawing/2014/main" id="{D9980AA2-6717-45D5-83AD-60EBFE04C0B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4741" y="13875409"/>
            <a:ext cx="1929387" cy="32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496" dirty="0">
                <a:solidFill>
                  <a:srgbClr val="1EB6B7"/>
                </a:solidFill>
                <a:latin typeface="Pole Emploi PRO" panose="02000503040000020004" pitchFamily="50" charset="0"/>
              </a:rPr>
              <a:t> Pôle emploi IDF</a:t>
            </a:r>
          </a:p>
        </p:txBody>
      </p:sp>
      <p:sp>
        <p:nvSpPr>
          <p:cNvPr id="19" name="Freeform 5">
            <a:extLst>
              <a:ext uri="{FF2B5EF4-FFF2-40B4-BE49-F238E27FC236}">
                <a16:creationId xmlns="" xmlns:a16="http://schemas.microsoft.com/office/drawing/2014/main" id="{2F31ED15-349B-47EA-8F0B-8E483136B6A5}"/>
              </a:ext>
            </a:extLst>
          </p:cNvPr>
          <p:cNvSpPr>
            <a:spLocks/>
          </p:cNvSpPr>
          <p:nvPr userDrawn="1"/>
        </p:nvSpPr>
        <p:spPr bwMode="auto">
          <a:xfrm>
            <a:off x="442331" y="14261316"/>
            <a:ext cx="195775" cy="158564"/>
          </a:xfrm>
          <a:custGeom>
            <a:avLst/>
            <a:gdLst>
              <a:gd name="T0" fmla="*/ 102 w 110"/>
              <a:gd name="T1" fmla="*/ 21 h 90"/>
              <a:gd name="T2" fmla="*/ 98 w 110"/>
              <a:gd name="T3" fmla="*/ 35 h 90"/>
              <a:gd name="T4" fmla="*/ 97 w 110"/>
              <a:gd name="T5" fmla="*/ 41 h 90"/>
              <a:gd name="T6" fmla="*/ 94 w 110"/>
              <a:gd name="T7" fmla="*/ 50 h 90"/>
              <a:gd name="T8" fmla="*/ 92 w 110"/>
              <a:gd name="T9" fmla="*/ 55 h 90"/>
              <a:gd name="T10" fmla="*/ 89 w 110"/>
              <a:gd name="T11" fmla="*/ 60 h 90"/>
              <a:gd name="T12" fmla="*/ 87 w 110"/>
              <a:gd name="T13" fmla="*/ 63 h 90"/>
              <a:gd name="T14" fmla="*/ 83 w 110"/>
              <a:gd name="T15" fmla="*/ 67 h 90"/>
              <a:gd name="T16" fmla="*/ 74 w 110"/>
              <a:gd name="T17" fmla="*/ 77 h 90"/>
              <a:gd name="T18" fmla="*/ 70 w 110"/>
              <a:gd name="T19" fmla="*/ 80 h 90"/>
              <a:gd name="T20" fmla="*/ 66 w 110"/>
              <a:gd name="T21" fmla="*/ 82 h 90"/>
              <a:gd name="T22" fmla="*/ 60 w 110"/>
              <a:gd name="T23" fmla="*/ 85 h 90"/>
              <a:gd name="T24" fmla="*/ 58 w 110"/>
              <a:gd name="T25" fmla="*/ 86 h 90"/>
              <a:gd name="T26" fmla="*/ 55 w 110"/>
              <a:gd name="T27" fmla="*/ 86 h 90"/>
              <a:gd name="T28" fmla="*/ 34 w 110"/>
              <a:gd name="T29" fmla="*/ 90 h 90"/>
              <a:gd name="T30" fmla="*/ 23 w 110"/>
              <a:gd name="T31" fmla="*/ 89 h 90"/>
              <a:gd name="T32" fmla="*/ 19 w 110"/>
              <a:gd name="T33" fmla="*/ 88 h 90"/>
              <a:gd name="T34" fmla="*/ 15 w 110"/>
              <a:gd name="T35" fmla="*/ 87 h 90"/>
              <a:gd name="T36" fmla="*/ 12 w 110"/>
              <a:gd name="T37" fmla="*/ 86 h 90"/>
              <a:gd name="T38" fmla="*/ 8 w 110"/>
              <a:gd name="T39" fmla="*/ 85 h 90"/>
              <a:gd name="T40" fmla="*/ 5 w 110"/>
              <a:gd name="T41" fmla="*/ 82 h 90"/>
              <a:gd name="T42" fmla="*/ 2 w 110"/>
              <a:gd name="T43" fmla="*/ 82 h 90"/>
              <a:gd name="T44" fmla="*/ 11 w 110"/>
              <a:gd name="T45" fmla="*/ 80 h 90"/>
              <a:gd name="T46" fmla="*/ 18 w 110"/>
              <a:gd name="T47" fmla="*/ 78 h 90"/>
              <a:gd name="T48" fmla="*/ 22 w 110"/>
              <a:gd name="T49" fmla="*/ 77 h 90"/>
              <a:gd name="T50" fmla="*/ 24 w 110"/>
              <a:gd name="T51" fmla="*/ 76 h 90"/>
              <a:gd name="T52" fmla="*/ 29 w 110"/>
              <a:gd name="T53" fmla="*/ 73 h 90"/>
              <a:gd name="T54" fmla="*/ 32 w 110"/>
              <a:gd name="T55" fmla="*/ 71 h 90"/>
              <a:gd name="T56" fmla="*/ 14 w 110"/>
              <a:gd name="T57" fmla="*/ 60 h 90"/>
              <a:gd name="T58" fmla="*/ 17 w 110"/>
              <a:gd name="T59" fmla="*/ 52 h 90"/>
              <a:gd name="T60" fmla="*/ 14 w 110"/>
              <a:gd name="T61" fmla="*/ 50 h 90"/>
              <a:gd name="T62" fmla="*/ 9 w 110"/>
              <a:gd name="T63" fmla="*/ 47 h 90"/>
              <a:gd name="T64" fmla="*/ 14 w 110"/>
              <a:gd name="T65" fmla="*/ 34 h 90"/>
              <a:gd name="T66" fmla="*/ 6 w 110"/>
              <a:gd name="T67" fmla="*/ 25 h 90"/>
              <a:gd name="T68" fmla="*/ 4 w 110"/>
              <a:gd name="T69" fmla="*/ 13 h 90"/>
              <a:gd name="T70" fmla="*/ 5 w 110"/>
              <a:gd name="T71" fmla="*/ 9 h 90"/>
              <a:gd name="T72" fmla="*/ 7 w 110"/>
              <a:gd name="T73" fmla="*/ 4 h 90"/>
              <a:gd name="T74" fmla="*/ 11 w 110"/>
              <a:gd name="T75" fmla="*/ 8 h 90"/>
              <a:gd name="T76" fmla="*/ 18 w 110"/>
              <a:gd name="T77" fmla="*/ 15 h 90"/>
              <a:gd name="T78" fmla="*/ 22 w 110"/>
              <a:gd name="T79" fmla="*/ 17 h 90"/>
              <a:gd name="T80" fmla="*/ 27 w 110"/>
              <a:gd name="T81" fmla="*/ 21 h 90"/>
              <a:gd name="T82" fmla="*/ 33 w 110"/>
              <a:gd name="T83" fmla="*/ 23 h 90"/>
              <a:gd name="T84" fmla="*/ 37 w 110"/>
              <a:gd name="T85" fmla="*/ 25 h 90"/>
              <a:gd name="T86" fmla="*/ 41 w 110"/>
              <a:gd name="T87" fmla="*/ 25 h 90"/>
              <a:gd name="T88" fmla="*/ 54 w 110"/>
              <a:gd name="T89" fmla="*/ 26 h 90"/>
              <a:gd name="T90" fmla="*/ 57 w 110"/>
              <a:gd name="T91" fmla="*/ 10 h 90"/>
              <a:gd name="T92" fmla="*/ 62 w 110"/>
              <a:gd name="T93" fmla="*/ 5 h 90"/>
              <a:gd name="T94" fmla="*/ 66 w 110"/>
              <a:gd name="T95" fmla="*/ 2 h 90"/>
              <a:gd name="T96" fmla="*/ 69 w 110"/>
              <a:gd name="T97" fmla="*/ 1 h 90"/>
              <a:gd name="T98" fmla="*/ 73 w 110"/>
              <a:gd name="T99" fmla="*/ 0 h 90"/>
              <a:gd name="T100" fmla="*/ 83 w 110"/>
              <a:gd name="T101" fmla="*/ 1 h 90"/>
              <a:gd name="T102" fmla="*/ 85 w 110"/>
              <a:gd name="T103" fmla="*/ 2 h 90"/>
              <a:gd name="T104" fmla="*/ 89 w 110"/>
              <a:gd name="T105" fmla="*/ 3 h 90"/>
              <a:gd name="T106" fmla="*/ 98 w 110"/>
              <a:gd name="T107" fmla="*/ 6 h 90"/>
              <a:gd name="T108" fmla="*/ 100 w 110"/>
              <a:gd name="T109" fmla="*/ 5 h 90"/>
              <a:gd name="T110" fmla="*/ 107 w 110"/>
              <a:gd name="T111" fmla="*/ 3 h 90"/>
              <a:gd name="T112" fmla="*/ 105 w 110"/>
              <a:gd name="T113" fmla="*/ 5 h 90"/>
              <a:gd name="T114" fmla="*/ 103 w 110"/>
              <a:gd name="T115" fmla="*/ 9 h 90"/>
              <a:gd name="T116" fmla="*/ 98 w 110"/>
              <a:gd name="T117" fmla="*/ 14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0" h="90">
                <a:moveTo>
                  <a:pt x="108" y="14"/>
                </a:moveTo>
                <a:cubicBezTo>
                  <a:pt x="108" y="14"/>
                  <a:pt x="108" y="14"/>
                  <a:pt x="107" y="14"/>
                </a:cubicBezTo>
                <a:cubicBezTo>
                  <a:pt x="107" y="15"/>
                  <a:pt x="107" y="15"/>
                  <a:pt x="107" y="15"/>
                </a:cubicBezTo>
                <a:cubicBezTo>
                  <a:pt x="106" y="16"/>
                  <a:pt x="105" y="17"/>
                  <a:pt x="103" y="18"/>
                </a:cubicBezTo>
                <a:cubicBezTo>
                  <a:pt x="103" y="19"/>
                  <a:pt x="102" y="20"/>
                  <a:pt x="102" y="21"/>
                </a:cubicBezTo>
                <a:cubicBezTo>
                  <a:pt x="101" y="21"/>
                  <a:pt x="99" y="22"/>
                  <a:pt x="99" y="22"/>
                </a:cubicBezTo>
                <a:cubicBezTo>
                  <a:pt x="99" y="32"/>
                  <a:pt x="99" y="32"/>
                  <a:pt x="99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8" y="35"/>
                  <a:pt x="98" y="35"/>
                  <a:pt x="98" y="35"/>
                </a:cubicBezTo>
                <a:cubicBezTo>
                  <a:pt x="98" y="35"/>
                  <a:pt x="98" y="35"/>
                  <a:pt x="98" y="35"/>
                </a:cubicBezTo>
                <a:cubicBezTo>
                  <a:pt x="98" y="37"/>
                  <a:pt x="98" y="37"/>
                  <a:pt x="98" y="37"/>
                </a:cubicBezTo>
                <a:cubicBezTo>
                  <a:pt x="98" y="37"/>
                  <a:pt x="98" y="37"/>
                  <a:pt x="98" y="37"/>
                </a:cubicBezTo>
                <a:cubicBezTo>
                  <a:pt x="98" y="39"/>
                  <a:pt x="98" y="39"/>
                  <a:pt x="98" y="39"/>
                </a:cubicBezTo>
                <a:cubicBezTo>
                  <a:pt x="97" y="39"/>
                  <a:pt x="97" y="39"/>
                  <a:pt x="97" y="39"/>
                </a:cubicBezTo>
                <a:cubicBezTo>
                  <a:pt x="97" y="41"/>
                  <a:pt x="97" y="41"/>
                  <a:pt x="97" y="41"/>
                </a:cubicBezTo>
                <a:cubicBezTo>
                  <a:pt x="97" y="41"/>
                  <a:pt x="97" y="41"/>
                  <a:pt x="97" y="41"/>
                </a:cubicBezTo>
                <a:cubicBezTo>
                  <a:pt x="97" y="42"/>
                  <a:pt x="97" y="42"/>
                  <a:pt x="97" y="42"/>
                </a:cubicBezTo>
                <a:cubicBezTo>
                  <a:pt x="96" y="42"/>
                  <a:pt x="96" y="42"/>
                  <a:pt x="96" y="42"/>
                </a:cubicBezTo>
                <a:cubicBezTo>
                  <a:pt x="96" y="45"/>
                  <a:pt x="95" y="47"/>
                  <a:pt x="94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3" y="51"/>
                  <a:pt x="93" y="52"/>
                  <a:pt x="93" y="52"/>
                </a:cubicBezTo>
                <a:cubicBezTo>
                  <a:pt x="93" y="52"/>
                  <a:pt x="93" y="52"/>
                  <a:pt x="93" y="52"/>
                </a:cubicBezTo>
                <a:cubicBezTo>
                  <a:pt x="92" y="53"/>
                  <a:pt x="92" y="54"/>
                  <a:pt x="92" y="55"/>
                </a:cubicBezTo>
                <a:cubicBezTo>
                  <a:pt x="92" y="55"/>
                  <a:pt x="92" y="55"/>
                  <a:pt x="92" y="55"/>
                </a:cubicBezTo>
                <a:cubicBezTo>
                  <a:pt x="91" y="56"/>
                  <a:pt x="91" y="57"/>
                  <a:pt x="91" y="57"/>
                </a:cubicBezTo>
                <a:cubicBezTo>
                  <a:pt x="90" y="58"/>
                  <a:pt x="90" y="58"/>
                  <a:pt x="90" y="58"/>
                </a:cubicBezTo>
                <a:cubicBezTo>
                  <a:pt x="90" y="58"/>
                  <a:pt x="90" y="59"/>
                  <a:pt x="90" y="59"/>
                </a:cubicBezTo>
                <a:cubicBezTo>
                  <a:pt x="89" y="59"/>
                  <a:pt x="89" y="60"/>
                  <a:pt x="89" y="60"/>
                </a:cubicBezTo>
                <a:cubicBezTo>
                  <a:pt x="89" y="61"/>
                  <a:pt x="89" y="61"/>
                  <a:pt x="89" y="61"/>
                </a:cubicBezTo>
                <a:cubicBezTo>
                  <a:pt x="88" y="61"/>
                  <a:pt x="88" y="61"/>
                  <a:pt x="88" y="61"/>
                </a:cubicBezTo>
                <a:cubicBezTo>
                  <a:pt x="88" y="62"/>
                  <a:pt x="88" y="62"/>
                  <a:pt x="88" y="62"/>
                </a:cubicBezTo>
                <a:cubicBezTo>
                  <a:pt x="87" y="62"/>
                  <a:pt x="87" y="62"/>
                  <a:pt x="87" y="62"/>
                </a:cubicBezTo>
                <a:cubicBezTo>
                  <a:pt x="87" y="62"/>
                  <a:pt x="87" y="63"/>
                  <a:pt x="87" y="63"/>
                </a:cubicBezTo>
                <a:cubicBezTo>
                  <a:pt x="87" y="63"/>
                  <a:pt x="87" y="63"/>
                  <a:pt x="86" y="63"/>
                </a:cubicBezTo>
                <a:cubicBezTo>
                  <a:pt x="86" y="64"/>
                  <a:pt x="86" y="64"/>
                  <a:pt x="86" y="64"/>
                </a:cubicBezTo>
                <a:cubicBezTo>
                  <a:pt x="86" y="64"/>
                  <a:pt x="85" y="65"/>
                  <a:pt x="85" y="65"/>
                </a:cubicBezTo>
                <a:cubicBezTo>
                  <a:pt x="85" y="66"/>
                  <a:pt x="85" y="66"/>
                  <a:pt x="85" y="66"/>
                </a:cubicBezTo>
                <a:cubicBezTo>
                  <a:pt x="85" y="66"/>
                  <a:pt x="84" y="67"/>
                  <a:pt x="83" y="67"/>
                </a:cubicBezTo>
                <a:cubicBezTo>
                  <a:pt x="83" y="68"/>
                  <a:pt x="83" y="68"/>
                  <a:pt x="83" y="68"/>
                </a:cubicBezTo>
                <a:cubicBezTo>
                  <a:pt x="82" y="69"/>
                  <a:pt x="81" y="70"/>
                  <a:pt x="79" y="72"/>
                </a:cubicBezTo>
                <a:cubicBezTo>
                  <a:pt x="78" y="73"/>
                  <a:pt x="77" y="74"/>
                  <a:pt x="76" y="76"/>
                </a:cubicBezTo>
                <a:cubicBezTo>
                  <a:pt x="75" y="76"/>
                  <a:pt x="75" y="76"/>
                  <a:pt x="75" y="76"/>
                </a:cubicBezTo>
                <a:cubicBezTo>
                  <a:pt x="75" y="76"/>
                  <a:pt x="74" y="77"/>
                  <a:pt x="74" y="77"/>
                </a:cubicBezTo>
                <a:cubicBezTo>
                  <a:pt x="73" y="77"/>
                  <a:pt x="73" y="77"/>
                  <a:pt x="73" y="78"/>
                </a:cubicBezTo>
                <a:cubicBezTo>
                  <a:pt x="72" y="78"/>
                  <a:pt x="72" y="78"/>
                  <a:pt x="72" y="78"/>
                </a:cubicBezTo>
                <a:cubicBezTo>
                  <a:pt x="71" y="78"/>
                  <a:pt x="71" y="78"/>
                  <a:pt x="71" y="78"/>
                </a:cubicBezTo>
                <a:cubicBezTo>
                  <a:pt x="71" y="79"/>
                  <a:pt x="71" y="79"/>
                  <a:pt x="71" y="79"/>
                </a:cubicBezTo>
                <a:cubicBezTo>
                  <a:pt x="70" y="79"/>
                  <a:pt x="70" y="79"/>
                  <a:pt x="70" y="80"/>
                </a:cubicBezTo>
                <a:cubicBezTo>
                  <a:pt x="70" y="80"/>
                  <a:pt x="70" y="80"/>
                  <a:pt x="70" y="80"/>
                </a:cubicBezTo>
                <a:cubicBezTo>
                  <a:pt x="69" y="80"/>
                  <a:pt x="69" y="80"/>
                  <a:pt x="69" y="80"/>
                </a:cubicBezTo>
                <a:cubicBezTo>
                  <a:pt x="69" y="80"/>
                  <a:pt x="69" y="81"/>
                  <a:pt x="68" y="81"/>
                </a:cubicBezTo>
                <a:cubicBezTo>
                  <a:pt x="68" y="81"/>
                  <a:pt x="67" y="81"/>
                  <a:pt x="66" y="82"/>
                </a:cubicBezTo>
                <a:cubicBezTo>
                  <a:pt x="66" y="82"/>
                  <a:pt x="66" y="82"/>
                  <a:pt x="66" y="82"/>
                </a:cubicBezTo>
                <a:cubicBezTo>
                  <a:pt x="65" y="83"/>
                  <a:pt x="65" y="83"/>
                  <a:pt x="64" y="83"/>
                </a:cubicBezTo>
                <a:cubicBezTo>
                  <a:pt x="64" y="83"/>
                  <a:pt x="64" y="83"/>
                  <a:pt x="64" y="83"/>
                </a:cubicBezTo>
                <a:cubicBezTo>
                  <a:pt x="63" y="84"/>
                  <a:pt x="62" y="84"/>
                  <a:pt x="62" y="84"/>
                </a:cubicBezTo>
                <a:cubicBezTo>
                  <a:pt x="62" y="85"/>
                  <a:pt x="62" y="85"/>
                  <a:pt x="62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58" y="85"/>
                  <a:pt x="58" y="85"/>
                  <a:pt x="58" y="85"/>
                </a:cubicBezTo>
                <a:cubicBezTo>
                  <a:pt x="58" y="86"/>
                  <a:pt x="58" y="86"/>
                  <a:pt x="58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6" y="86"/>
                  <a:pt x="56" y="86"/>
                  <a:pt x="56" y="86"/>
                </a:cubicBezTo>
                <a:cubicBezTo>
                  <a:pt x="56" y="86"/>
                  <a:pt x="56" y="86"/>
                  <a:pt x="56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5" y="87"/>
                  <a:pt x="55" y="87"/>
                  <a:pt x="55" y="87"/>
                </a:cubicBezTo>
                <a:cubicBezTo>
                  <a:pt x="54" y="87"/>
                  <a:pt x="53" y="87"/>
                  <a:pt x="52" y="87"/>
                </a:cubicBezTo>
                <a:cubicBezTo>
                  <a:pt x="52" y="88"/>
                  <a:pt x="52" y="88"/>
                  <a:pt x="52" y="88"/>
                </a:cubicBezTo>
                <a:cubicBezTo>
                  <a:pt x="51" y="88"/>
                  <a:pt x="51" y="88"/>
                  <a:pt x="51" y="88"/>
                </a:cubicBezTo>
                <a:cubicBezTo>
                  <a:pt x="46" y="89"/>
                  <a:pt x="41" y="90"/>
                  <a:pt x="34" y="90"/>
                </a:cubicBezTo>
                <a:cubicBezTo>
                  <a:pt x="28" y="90"/>
                  <a:pt x="28" y="90"/>
                  <a:pt x="28" y="90"/>
                </a:cubicBezTo>
                <a:cubicBezTo>
                  <a:pt x="28" y="89"/>
                  <a:pt x="28" y="89"/>
                  <a:pt x="28" y="89"/>
                </a:cubicBezTo>
                <a:cubicBezTo>
                  <a:pt x="25" y="89"/>
                  <a:pt x="25" y="89"/>
                  <a:pt x="25" y="89"/>
                </a:cubicBezTo>
                <a:cubicBezTo>
                  <a:pt x="25" y="89"/>
                  <a:pt x="25" y="89"/>
                  <a:pt x="25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21" y="89"/>
                  <a:pt x="21" y="89"/>
                  <a:pt x="21" y="89"/>
                </a:cubicBezTo>
                <a:cubicBezTo>
                  <a:pt x="21" y="88"/>
                  <a:pt x="21" y="88"/>
                  <a:pt x="21" y="88"/>
                </a:cubicBezTo>
                <a:cubicBezTo>
                  <a:pt x="19" y="88"/>
                  <a:pt x="19" y="88"/>
                  <a:pt x="19" y="88"/>
                </a:cubicBezTo>
                <a:cubicBezTo>
                  <a:pt x="19" y="88"/>
                  <a:pt x="19" y="88"/>
                  <a:pt x="19" y="88"/>
                </a:cubicBezTo>
                <a:cubicBezTo>
                  <a:pt x="17" y="88"/>
                  <a:pt x="17" y="88"/>
                  <a:pt x="17" y="88"/>
                </a:cubicBezTo>
                <a:cubicBezTo>
                  <a:pt x="17" y="87"/>
                  <a:pt x="17" y="87"/>
                  <a:pt x="17" y="87"/>
                </a:cubicBezTo>
                <a:cubicBezTo>
                  <a:pt x="16" y="87"/>
                  <a:pt x="16" y="87"/>
                  <a:pt x="16" y="87"/>
                </a:cubicBezTo>
                <a:cubicBezTo>
                  <a:pt x="16" y="87"/>
                  <a:pt x="16" y="87"/>
                  <a:pt x="16" y="87"/>
                </a:cubicBezTo>
                <a:cubicBezTo>
                  <a:pt x="15" y="87"/>
                  <a:pt x="15" y="87"/>
                  <a:pt x="15" y="87"/>
                </a:cubicBezTo>
                <a:cubicBezTo>
                  <a:pt x="15" y="86"/>
                  <a:pt x="15" y="86"/>
                  <a:pt x="15" y="86"/>
                </a:cubicBezTo>
                <a:cubicBezTo>
                  <a:pt x="13" y="86"/>
                  <a:pt x="13" y="86"/>
                  <a:pt x="13" y="86"/>
                </a:cubicBezTo>
                <a:cubicBezTo>
                  <a:pt x="13" y="86"/>
                  <a:pt x="13" y="86"/>
                  <a:pt x="13" y="86"/>
                </a:cubicBezTo>
                <a:cubicBezTo>
                  <a:pt x="12" y="86"/>
                  <a:pt x="12" y="86"/>
                  <a:pt x="12" y="86"/>
                </a:cubicBezTo>
                <a:cubicBezTo>
                  <a:pt x="12" y="86"/>
                  <a:pt x="12" y="86"/>
                  <a:pt x="12" y="86"/>
                </a:cubicBezTo>
                <a:cubicBezTo>
                  <a:pt x="11" y="86"/>
                  <a:pt x="11" y="86"/>
                  <a:pt x="11" y="86"/>
                </a:cubicBezTo>
                <a:cubicBezTo>
                  <a:pt x="11" y="85"/>
                  <a:pt x="11" y="85"/>
                  <a:pt x="11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9" y="85"/>
                  <a:pt x="9" y="85"/>
                  <a:pt x="8" y="85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4"/>
                  <a:pt x="6" y="84"/>
                  <a:pt x="6" y="83"/>
                </a:cubicBezTo>
                <a:cubicBezTo>
                  <a:pt x="6" y="83"/>
                  <a:pt x="6" y="83"/>
                  <a:pt x="6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5" y="82"/>
                  <a:pt x="5" y="82"/>
                  <a:pt x="5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3" y="82"/>
                  <a:pt x="3" y="82"/>
                  <a:pt x="3" y="82"/>
                </a:cubicBezTo>
                <a:cubicBezTo>
                  <a:pt x="3" y="82"/>
                  <a:pt x="3" y="82"/>
                  <a:pt x="3" y="82"/>
                </a:cubicBezTo>
                <a:cubicBezTo>
                  <a:pt x="2" y="82"/>
                  <a:pt x="2" y="82"/>
                  <a:pt x="2" y="82"/>
                </a:cubicBezTo>
                <a:cubicBezTo>
                  <a:pt x="2" y="81"/>
                  <a:pt x="2" y="81"/>
                  <a:pt x="2" y="81"/>
                </a:cubicBezTo>
                <a:cubicBezTo>
                  <a:pt x="1" y="81"/>
                  <a:pt x="1" y="81"/>
                  <a:pt x="1" y="81"/>
                </a:cubicBezTo>
                <a:cubicBezTo>
                  <a:pt x="1" y="80"/>
                  <a:pt x="1" y="80"/>
                  <a:pt x="1" y="80"/>
                </a:cubicBezTo>
                <a:cubicBezTo>
                  <a:pt x="0" y="80"/>
                  <a:pt x="1" y="81"/>
                  <a:pt x="0" y="80"/>
                </a:cubicBezTo>
                <a:cubicBezTo>
                  <a:pt x="11" y="80"/>
                  <a:pt x="11" y="80"/>
                  <a:pt x="11" y="80"/>
                </a:cubicBezTo>
                <a:cubicBezTo>
                  <a:pt x="11" y="79"/>
                  <a:pt x="11" y="79"/>
                  <a:pt x="11" y="79"/>
                </a:cubicBezTo>
                <a:cubicBezTo>
                  <a:pt x="13" y="79"/>
                  <a:pt x="15" y="79"/>
                  <a:pt x="17" y="78"/>
                </a:cubicBezTo>
                <a:cubicBezTo>
                  <a:pt x="17" y="78"/>
                  <a:pt x="17" y="78"/>
                  <a:pt x="17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20" y="78"/>
                  <a:pt x="20" y="78"/>
                  <a:pt x="20" y="78"/>
                </a:cubicBezTo>
                <a:cubicBezTo>
                  <a:pt x="20" y="77"/>
                  <a:pt x="20" y="77"/>
                  <a:pt x="20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2" y="77"/>
                  <a:pt x="22" y="77"/>
                  <a:pt x="22" y="77"/>
                </a:cubicBezTo>
                <a:cubicBezTo>
                  <a:pt x="22" y="76"/>
                  <a:pt x="22" y="76"/>
                  <a:pt x="22" y="76"/>
                </a:cubicBezTo>
                <a:cubicBezTo>
                  <a:pt x="23" y="76"/>
                  <a:pt x="23" y="76"/>
                  <a:pt x="23" y="76"/>
                </a:cubicBezTo>
                <a:cubicBezTo>
                  <a:pt x="23" y="76"/>
                  <a:pt x="23" y="76"/>
                  <a:pt x="23" y="76"/>
                </a:cubicBezTo>
                <a:cubicBezTo>
                  <a:pt x="24" y="76"/>
                  <a:pt x="24" y="76"/>
                  <a:pt x="24" y="76"/>
                </a:cubicBezTo>
                <a:cubicBezTo>
                  <a:pt x="24" y="76"/>
                  <a:pt x="24" y="76"/>
                  <a:pt x="24" y="76"/>
                </a:cubicBezTo>
                <a:cubicBezTo>
                  <a:pt x="24" y="75"/>
                  <a:pt x="25" y="75"/>
                  <a:pt x="26" y="75"/>
                </a:cubicBezTo>
                <a:cubicBezTo>
                  <a:pt x="26" y="75"/>
                  <a:pt x="26" y="75"/>
                  <a:pt x="26" y="75"/>
                </a:cubicBezTo>
                <a:cubicBezTo>
                  <a:pt x="26" y="75"/>
                  <a:pt x="27" y="74"/>
                  <a:pt x="27" y="74"/>
                </a:cubicBezTo>
                <a:cubicBezTo>
                  <a:pt x="27" y="74"/>
                  <a:pt x="27" y="74"/>
                  <a:pt x="28" y="74"/>
                </a:cubicBezTo>
                <a:cubicBezTo>
                  <a:pt x="28" y="73"/>
                  <a:pt x="29" y="73"/>
                  <a:pt x="29" y="73"/>
                </a:cubicBezTo>
                <a:cubicBezTo>
                  <a:pt x="29" y="73"/>
                  <a:pt x="29" y="73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2" y="71"/>
                  <a:pt x="32" y="71"/>
                  <a:pt x="32" y="71"/>
                </a:cubicBezTo>
                <a:cubicBezTo>
                  <a:pt x="32" y="70"/>
                  <a:pt x="32" y="70"/>
                  <a:pt x="32" y="70"/>
                </a:cubicBezTo>
                <a:cubicBezTo>
                  <a:pt x="25" y="70"/>
                  <a:pt x="20" y="67"/>
                  <a:pt x="17" y="62"/>
                </a:cubicBezTo>
                <a:cubicBezTo>
                  <a:pt x="16" y="62"/>
                  <a:pt x="16" y="61"/>
                  <a:pt x="15" y="61"/>
                </a:cubicBezTo>
                <a:cubicBezTo>
                  <a:pt x="15" y="60"/>
                  <a:pt x="15" y="60"/>
                  <a:pt x="15" y="60"/>
                </a:cubicBezTo>
                <a:cubicBezTo>
                  <a:pt x="15" y="60"/>
                  <a:pt x="14" y="60"/>
                  <a:pt x="14" y="60"/>
                </a:cubicBezTo>
                <a:cubicBezTo>
                  <a:pt x="14" y="59"/>
                  <a:pt x="14" y="59"/>
                  <a:pt x="14" y="59"/>
                </a:cubicBezTo>
                <a:cubicBezTo>
                  <a:pt x="13" y="58"/>
                  <a:pt x="12" y="57"/>
                  <a:pt x="12" y="55"/>
                </a:cubicBezTo>
                <a:cubicBezTo>
                  <a:pt x="15" y="55"/>
                  <a:pt x="19" y="55"/>
                  <a:pt x="21" y="54"/>
                </a:cubicBezTo>
                <a:cubicBezTo>
                  <a:pt x="21" y="54"/>
                  <a:pt x="21" y="54"/>
                  <a:pt x="21" y="54"/>
                </a:cubicBezTo>
                <a:cubicBezTo>
                  <a:pt x="20" y="54"/>
                  <a:pt x="18" y="53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5" y="51"/>
                  <a:pt x="15" y="51"/>
                </a:cubicBezTo>
                <a:cubicBezTo>
                  <a:pt x="14" y="51"/>
                  <a:pt x="14" y="51"/>
                  <a:pt x="14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49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49"/>
                  <a:pt x="11" y="48"/>
                  <a:pt x="10" y="47"/>
                </a:cubicBezTo>
                <a:cubicBezTo>
                  <a:pt x="10" y="47"/>
                  <a:pt x="10" y="47"/>
                  <a:pt x="9" y="47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5"/>
                  <a:pt x="8" y="45"/>
                </a:cubicBezTo>
                <a:cubicBezTo>
                  <a:pt x="6" y="42"/>
                  <a:pt x="4" y="37"/>
                  <a:pt x="4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6" y="33"/>
                  <a:pt x="11" y="34"/>
                  <a:pt x="14" y="34"/>
                </a:cubicBezTo>
                <a:cubicBezTo>
                  <a:pt x="14" y="34"/>
                  <a:pt x="14" y="34"/>
                  <a:pt x="14" y="34"/>
                </a:cubicBezTo>
                <a:cubicBezTo>
                  <a:pt x="12" y="33"/>
                  <a:pt x="9" y="30"/>
                  <a:pt x="8" y="29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8"/>
                  <a:pt x="8" y="28"/>
                  <a:pt x="7" y="27"/>
                </a:cubicBezTo>
                <a:cubicBezTo>
                  <a:pt x="7" y="27"/>
                  <a:pt x="7" y="26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5" y="23"/>
                  <a:pt x="5" y="21"/>
                  <a:pt x="5" y="20"/>
                </a:cubicBezTo>
                <a:cubicBezTo>
                  <a:pt x="4" y="19"/>
                  <a:pt x="3" y="15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8"/>
                  <a:pt x="5" y="8"/>
                  <a:pt x="5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7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7" y="5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8" y="5"/>
                  <a:pt x="8" y="5"/>
                </a:cubicBezTo>
                <a:cubicBezTo>
                  <a:pt x="9" y="5"/>
                  <a:pt x="9" y="6"/>
                  <a:pt x="10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1" y="8"/>
                  <a:pt x="11" y="8"/>
                </a:cubicBezTo>
                <a:cubicBezTo>
                  <a:pt x="11" y="9"/>
                  <a:pt x="12" y="9"/>
                  <a:pt x="13" y="10"/>
                </a:cubicBezTo>
                <a:cubicBezTo>
                  <a:pt x="13" y="10"/>
                  <a:pt x="13" y="10"/>
                  <a:pt x="14" y="10"/>
                </a:cubicBezTo>
                <a:cubicBezTo>
                  <a:pt x="15" y="11"/>
                  <a:pt x="15" y="12"/>
                  <a:pt x="16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4"/>
                  <a:pt x="18" y="14"/>
                  <a:pt x="18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15"/>
                  <a:pt x="19" y="15"/>
                  <a:pt x="19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21" y="16"/>
                  <a:pt x="21" y="16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7"/>
                  <a:pt x="22" y="18"/>
                </a:cubicBezTo>
                <a:cubicBezTo>
                  <a:pt x="23" y="18"/>
                  <a:pt x="23" y="18"/>
                  <a:pt x="24" y="18"/>
                </a:cubicBezTo>
                <a:cubicBezTo>
                  <a:pt x="24" y="18"/>
                  <a:pt x="24" y="19"/>
                  <a:pt x="24" y="19"/>
                </a:cubicBezTo>
                <a:cubicBezTo>
                  <a:pt x="25" y="19"/>
                  <a:pt x="26" y="19"/>
                  <a:pt x="27" y="20"/>
                </a:cubicBezTo>
                <a:cubicBezTo>
                  <a:pt x="27" y="20"/>
                  <a:pt x="27" y="20"/>
                  <a:pt x="27" y="21"/>
                </a:cubicBezTo>
                <a:cubicBezTo>
                  <a:pt x="28" y="21"/>
                  <a:pt x="30" y="21"/>
                  <a:pt x="31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23"/>
                  <a:pt x="33" y="23"/>
                  <a:pt x="33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4" y="23"/>
                  <a:pt x="35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5"/>
                  <a:pt x="37" y="25"/>
                  <a:pt x="37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41" y="25"/>
                  <a:pt x="41" y="25"/>
                  <a:pt x="41" y="25"/>
                </a:cubicBezTo>
                <a:cubicBezTo>
                  <a:pt x="41" y="26"/>
                  <a:pt x="41" y="26"/>
                  <a:pt x="41" y="26"/>
                </a:cubicBezTo>
                <a:cubicBezTo>
                  <a:pt x="42" y="26"/>
                  <a:pt x="43" y="26"/>
                  <a:pt x="44" y="26"/>
                </a:cubicBezTo>
                <a:cubicBezTo>
                  <a:pt x="44" y="27"/>
                  <a:pt x="44" y="27"/>
                  <a:pt x="44" y="27"/>
                </a:cubicBezTo>
                <a:cubicBezTo>
                  <a:pt x="47" y="27"/>
                  <a:pt x="51" y="27"/>
                  <a:pt x="54" y="28"/>
                </a:cubicBezTo>
                <a:cubicBezTo>
                  <a:pt x="54" y="26"/>
                  <a:pt x="54" y="26"/>
                  <a:pt x="54" y="26"/>
                </a:cubicBezTo>
                <a:cubicBezTo>
                  <a:pt x="53" y="25"/>
                  <a:pt x="53" y="23"/>
                  <a:pt x="53" y="22"/>
                </a:cubicBezTo>
                <a:cubicBezTo>
                  <a:pt x="53" y="18"/>
                  <a:pt x="55" y="15"/>
                  <a:pt x="56" y="12"/>
                </a:cubicBezTo>
                <a:cubicBezTo>
                  <a:pt x="56" y="12"/>
                  <a:pt x="56" y="12"/>
                  <a:pt x="56" y="12"/>
                </a:cubicBezTo>
                <a:cubicBezTo>
                  <a:pt x="56" y="11"/>
                  <a:pt x="56" y="11"/>
                  <a:pt x="57" y="11"/>
                </a:cubicBezTo>
                <a:cubicBezTo>
                  <a:pt x="57" y="11"/>
                  <a:pt x="57" y="10"/>
                  <a:pt x="57" y="10"/>
                </a:cubicBezTo>
                <a:cubicBezTo>
                  <a:pt x="58" y="9"/>
                  <a:pt x="58" y="9"/>
                  <a:pt x="58" y="9"/>
                </a:cubicBezTo>
                <a:cubicBezTo>
                  <a:pt x="58" y="8"/>
                  <a:pt x="58" y="8"/>
                  <a:pt x="58" y="8"/>
                </a:cubicBezTo>
                <a:cubicBezTo>
                  <a:pt x="59" y="7"/>
                  <a:pt x="60" y="6"/>
                  <a:pt x="61" y="5"/>
                </a:cubicBezTo>
                <a:cubicBezTo>
                  <a:pt x="61" y="5"/>
                  <a:pt x="61" y="5"/>
                  <a:pt x="62" y="5"/>
                </a:cubicBezTo>
                <a:cubicBezTo>
                  <a:pt x="62" y="5"/>
                  <a:pt x="62" y="5"/>
                  <a:pt x="62" y="5"/>
                </a:cubicBezTo>
                <a:cubicBezTo>
                  <a:pt x="63" y="4"/>
                  <a:pt x="63" y="4"/>
                  <a:pt x="63" y="3"/>
                </a:cubicBezTo>
                <a:cubicBezTo>
                  <a:pt x="64" y="3"/>
                  <a:pt x="64" y="3"/>
                  <a:pt x="65" y="3"/>
                </a:cubicBezTo>
                <a:cubicBezTo>
                  <a:pt x="65" y="3"/>
                  <a:pt x="65" y="3"/>
                  <a:pt x="65" y="2"/>
                </a:cubicBezTo>
                <a:cubicBezTo>
                  <a:pt x="66" y="2"/>
                  <a:pt x="66" y="2"/>
                  <a:pt x="66" y="2"/>
                </a:cubicBezTo>
                <a:cubicBezTo>
                  <a:pt x="66" y="2"/>
                  <a:pt x="66" y="2"/>
                  <a:pt x="66" y="2"/>
                </a:cubicBezTo>
                <a:cubicBezTo>
                  <a:pt x="67" y="2"/>
                  <a:pt x="67" y="2"/>
                  <a:pt x="67" y="2"/>
                </a:cubicBezTo>
                <a:cubicBezTo>
                  <a:pt x="67" y="1"/>
                  <a:pt x="67" y="1"/>
                  <a:pt x="67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9" y="1"/>
                  <a:pt x="69" y="1"/>
                  <a:pt x="69" y="1"/>
                </a:cubicBezTo>
                <a:cubicBezTo>
                  <a:pt x="69" y="1"/>
                  <a:pt x="69" y="1"/>
                  <a:pt x="69" y="1"/>
                </a:cubicBezTo>
                <a:cubicBezTo>
                  <a:pt x="70" y="1"/>
                  <a:pt x="70" y="1"/>
                  <a:pt x="70" y="1"/>
                </a:cubicBezTo>
                <a:cubicBezTo>
                  <a:pt x="70" y="0"/>
                  <a:pt x="70" y="0"/>
                  <a:pt x="70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1"/>
                  <a:pt x="82" y="1"/>
                  <a:pt x="82" y="1"/>
                </a:cubicBezTo>
                <a:cubicBezTo>
                  <a:pt x="83" y="1"/>
                  <a:pt x="83" y="1"/>
                  <a:pt x="83" y="1"/>
                </a:cubicBezTo>
                <a:cubicBezTo>
                  <a:pt x="83" y="1"/>
                  <a:pt x="83" y="1"/>
                  <a:pt x="83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5" y="1"/>
                  <a:pt x="85" y="1"/>
                  <a:pt x="85" y="1"/>
                </a:cubicBezTo>
                <a:cubicBezTo>
                  <a:pt x="85" y="2"/>
                  <a:pt x="85" y="2"/>
                  <a:pt x="85" y="2"/>
                </a:cubicBezTo>
                <a:cubicBezTo>
                  <a:pt x="86" y="2"/>
                  <a:pt x="86" y="2"/>
                  <a:pt x="86" y="2"/>
                </a:cubicBezTo>
                <a:cubicBezTo>
                  <a:pt x="86" y="2"/>
                  <a:pt x="86" y="2"/>
                  <a:pt x="86" y="2"/>
                </a:cubicBezTo>
                <a:cubicBezTo>
                  <a:pt x="87" y="2"/>
                  <a:pt x="87" y="2"/>
                  <a:pt x="87" y="2"/>
                </a:cubicBezTo>
                <a:cubicBezTo>
                  <a:pt x="87" y="3"/>
                  <a:pt x="87" y="3"/>
                  <a:pt x="87" y="3"/>
                </a:cubicBezTo>
                <a:cubicBezTo>
                  <a:pt x="88" y="3"/>
                  <a:pt x="89" y="3"/>
                  <a:pt x="89" y="3"/>
                </a:cubicBezTo>
                <a:cubicBezTo>
                  <a:pt x="89" y="4"/>
                  <a:pt x="90" y="4"/>
                  <a:pt x="90" y="5"/>
                </a:cubicBezTo>
                <a:cubicBezTo>
                  <a:pt x="91" y="5"/>
                  <a:pt x="91" y="5"/>
                  <a:pt x="91" y="5"/>
                </a:cubicBezTo>
                <a:cubicBezTo>
                  <a:pt x="91" y="5"/>
                  <a:pt x="91" y="5"/>
                  <a:pt x="91" y="5"/>
                </a:cubicBezTo>
                <a:cubicBezTo>
                  <a:pt x="92" y="6"/>
                  <a:pt x="92" y="7"/>
                  <a:pt x="94" y="7"/>
                </a:cubicBezTo>
                <a:cubicBezTo>
                  <a:pt x="95" y="6"/>
                  <a:pt x="96" y="6"/>
                  <a:pt x="98" y="6"/>
                </a:cubicBezTo>
                <a:cubicBezTo>
                  <a:pt x="98" y="5"/>
                  <a:pt x="98" y="5"/>
                  <a:pt x="98" y="5"/>
                </a:cubicBezTo>
                <a:cubicBezTo>
                  <a:pt x="99" y="5"/>
                  <a:pt x="99" y="5"/>
                  <a:pt x="99" y="5"/>
                </a:cubicBezTo>
                <a:cubicBezTo>
                  <a:pt x="99" y="5"/>
                  <a:pt x="99" y="5"/>
                  <a:pt x="99" y="5"/>
                </a:cubicBezTo>
                <a:cubicBezTo>
                  <a:pt x="100" y="5"/>
                  <a:pt x="100" y="5"/>
                  <a:pt x="100" y="5"/>
                </a:cubicBezTo>
                <a:cubicBezTo>
                  <a:pt x="100" y="5"/>
                  <a:pt x="100" y="5"/>
                  <a:pt x="100" y="5"/>
                </a:cubicBezTo>
                <a:cubicBezTo>
                  <a:pt x="101" y="5"/>
                  <a:pt x="101" y="4"/>
                  <a:pt x="102" y="4"/>
                </a:cubicBezTo>
                <a:cubicBezTo>
                  <a:pt x="102" y="4"/>
                  <a:pt x="102" y="4"/>
                  <a:pt x="102" y="4"/>
                </a:cubicBezTo>
                <a:cubicBezTo>
                  <a:pt x="103" y="4"/>
                  <a:pt x="103" y="4"/>
                  <a:pt x="103" y="4"/>
                </a:cubicBezTo>
                <a:cubicBezTo>
                  <a:pt x="104" y="3"/>
                  <a:pt x="106" y="2"/>
                  <a:pt x="107" y="1"/>
                </a:cubicBezTo>
                <a:cubicBezTo>
                  <a:pt x="107" y="3"/>
                  <a:pt x="107" y="3"/>
                  <a:pt x="107" y="3"/>
                </a:cubicBezTo>
                <a:cubicBezTo>
                  <a:pt x="107" y="3"/>
                  <a:pt x="107" y="3"/>
                  <a:pt x="107" y="3"/>
                </a:cubicBezTo>
                <a:cubicBezTo>
                  <a:pt x="106" y="3"/>
                  <a:pt x="106" y="4"/>
                  <a:pt x="106" y="5"/>
                </a:cubicBezTo>
                <a:cubicBezTo>
                  <a:pt x="106" y="5"/>
                  <a:pt x="106" y="5"/>
                  <a:pt x="106" y="5"/>
                </a:cubicBezTo>
                <a:cubicBezTo>
                  <a:pt x="106" y="5"/>
                  <a:pt x="106" y="5"/>
                  <a:pt x="106" y="5"/>
                </a:cubicBezTo>
                <a:cubicBezTo>
                  <a:pt x="105" y="5"/>
                  <a:pt x="105" y="5"/>
                  <a:pt x="105" y="5"/>
                </a:cubicBezTo>
                <a:cubicBezTo>
                  <a:pt x="105" y="6"/>
                  <a:pt x="105" y="6"/>
                  <a:pt x="105" y="6"/>
                </a:cubicBezTo>
                <a:cubicBezTo>
                  <a:pt x="105" y="6"/>
                  <a:pt x="105" y="7"/>
                  <a:pt x="104" y="7"/>
                </a:cubicBezTo>
                <a:cubicBezTo>
                  <a:pt x="104" y="8"/>
                  <a:pt x="104" y="8"/>
                  <a:pt x="104" y="8"/>
                </a:cubicBezTo>
                <a:cubicBezTo>
                  <a:pt x="104" y="8"/>
                  <a:pt x="104" y="8"/>
                  <a:pt x="103" y="8"/>
                </a:cubicBezTo>
                <a:cubicBezTo>
                  <a:pt x="103" y="9"/>
                  <a:pt x="103" y="9"/>
                  <a:pt x="103" y="9"/>
                </a:cubicBezTo>
                <a:cubicBezTo>
                  <a:pt x="103" y="9"/>
                  <a:pt x="103" y="9"/>
                  <a:pt x="102" y="10"/>
                </a:cubicBezTo>
                <a:cubicBezTo>
                  <a:pt x="102" y="11"/>
                  <a:pt x="101" y="11"/>
                  <a:pt x="100" y="12"/>
                </a:cubicBezTo>
                <a:cubicBezTo>
                  <a:pt x="99" y="12"/>
                  <a:pt x="99" y="12"/>
                  <a:pt x="99" y="12"/>
                </a:cubicBezTo>
                <a:cubicBezTo>
                  <a:pt x="99" y="13"/>
                  <a:pt x="98" y="13"/>
                  <a:pt x="98" y="14"/>
                </a:cubicBezTo>
                <a:cubicBezTo>
                  <a:pt x="98" y="14"/>
                  <a:pt x="98" y="14"/>
                  <a:pt x="98" y="14"/>
                </a:cubicBezTo>
                <a:cubicBezTo>
                  <a:pt x="99" y="13"/>
                  <a:pt x="101" y="14"/>
                  <a:pt x="102" y="13"/>
                </a:cubicBezTo>
                <a:cubicBezTo>
                  <a:pt x="105" y="12"/>
                  <a:pt x="107" y="12"/>
                  <a:pt x="110" y="11"/>
                </a:cubicBezTo>
                <a:cubicBezTo>
                  <a:pt x="109" y="12"/>
                  <a:pt x="109" y="13"/>
                  <a:pt x="108" y="14"/>
                </a:cubicBezTo>
              </a:path>
            </a:pathLst>
          </a:custGeom>
          <a:solidFill>
            <a:srgbClr val="1EB6B7"/>
          </a:solidFill>
          <a:ln>
            <a:noFill/>
          </a:ln>
        </p:spPr>
        <p:txBody>
          <a:bodyPr vert="horz" wrap="square" lIns="91154" tIns="45578" rIns="91154" bIns="45578" numCol="1" anchor="t" anchorCtr="0" compatLnSpc="1">
            <a:prstTxWarp prst="textNoShape">
              <a:avLst/>
            </a:prstTxWarp>
          </a:bodyPr>
          <a:lstStyle/>
          <a:p>
            <a:endParaRPr lang="fr-FR" sz="1444">
              <a:latin typeface="Pole Emploi PRO" panose="02000503040000020004" pitchFamily="50" charset="0"/>
            </a:endParaRPr>
          </a:p>
        </p:txBody>
      </p:sp>
      <p:sp>
        <p:nvSpPr>
          <p:cNvPr id="21" name="AutoShape 7">
            <a:extLst>
              <a:ext uri="{FF2B5EF4-FFF2-40B4-BE49-F238E27FC236}">
                <a16:creationId xmlns="" xmlns:a16="http://schemas.microsoft.com/office/drawing/2014/main" id="{69EDE5DC-6AF9-4178-AA61-1E71347E78FD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435105" y="13940716"/>
            <a:ext cx="203260" cy="20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54" tIns="45578" rIns="91154" bIns="45578" numCol="1" anchor="t" anchorCtr="0" compatLnSpc="1">
            <a:prstTxWarp prst="textNoShape">
              <a:avLst/>
            </a:prstTxWarp>
          </a:bodyPr>
          <a:lstStyle/>
          <a:p>
            <a:endParaRPr lang="fr-FR" sz="1444">
              <a:latin typeface="Pole Emploi PRO" panose="02000503040000020004" pitchFamily="50" charset="0"/>
            </a:endParaRPr>
          </a:p>
        </p:txBody>
      </p:sp>
      <p:sp>
        <p:nvSpPr>
          <p:cNvPr id="22" name="Freeform 9">
            <a:extLst>
              <a:ext uri="{FF2B5EF4-FFF2-40B4-BE49-F238E27FC236}">
                <a16:creationId xmlns="" xmlns:a16="http://schemas.microsoft.com/office/drawing/2014/main" id="{587F9E82-E887-49B5-98D2-F1588867740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36694" y="13942304"/>
            <a:ext cx="203260" cy="203136"/>
          </a:xfrm>
          <a:custGeom>
            <a:avLst/>
            <a:gdLst>
              <a:gd name="T0" fmla="*/ 61 w 96"/>
              <a:gd name="T1" fmla="*/ 31 h 96"/>
              <a:gd name="T2" fmla="*/ 56 w 96"/>
              <a:gd name="T3" fmla="*/ 31 h 96"/>
              <a:gd name="T4" fmla="*/ 52 w 96"/>
              <a:gd name="T5" fmla="*/ 36 h 96"/>
              <a:gd name="T6" fmla="*/ 52 w 96"/>
              <a:gd name="T7" fmla="*/ 41 h 96"/>
              <a:gd name="T8" fmla="*/ 60 w 96"/>
              <a:gd name="T9" fmla="*/ 41 h 96"/>
              <a:gd name="T10" fmla="*/ 59 w 96"/>
              <a:gd name="T11" fmla="*/ 50 h 96"/>
              <a:gd name="T12" fmla="*/ 52 w 96"/>
              <a:gd name="T13" fmla="*/ 50 h 96"/>
              <a:gd name="T14" fmla="*/ 52 w 96"/>
              <a:gd name="T15" fmla="*/ 72 h 96"/>
              <a:gd name="T16" fmla="*/ 43 w 96"/>
              <a:gd name="T17" fmla="*/ 72 h 96"/>
              <a:gd name="T18" fmla="*/ 43 w 96"/>
              <a:gd name="T19" fmla="*/ 50 h 96"/>
              <a:gd name="T20" fmla="*/ 35 w 96"/>
              <a:gd name="T21" fmla="*/ 50 h 96"/>
              <a:gd name="T22" fmla="*/ 35 w 96"/>
              <a:gd name="T23" fmla="*/ 41 h 96"/>
              <a:gd name="T24" fmla="*/ 43 w 96"/>
              <a:gd name="T25" fmla="*/ 41 h 96"/>
              <a:gd name="T26" fmla="*/ 43 w 96"/>
              <a:gd name="T27" fmla="*/ 35 h 96"/>
              <a:gd name="T28" fmla="*/ 54 w 96"/>
              <a:gd name="T29" fmla="*/ 23 h 96"/>
              <a:gd name="T30" fmla="*/ 61 w 96"/>
              <a:gd name="T31" fmla="*/ 24 h 96"/>
              <a:gd name="T32" fmla="*/ 61 w 96"/>
              <a:gd name="T33" fmla="*/ 31 h 96"/>
              <a:gd name="T34" fmla="*/ 48 w 96"/>
              <a:gd name="T35" fmla="*/ 0 h 96"/>
              <a:gd name="T36" fmla="*/ 0 w 96"/>
              <a:gd name="T37" fmla="*/ 48 h 96"/>
              <a:gd name="T38" fmla="*/ 48 w 96"/>
              <a:gd name="T39" fmla="*/ 96 h 96"/>
              <a:gd name="T40" fmla="*/ 96 w 96"/>
              <a:gd name="T41" fmla="*/ 48 h 96"/>
              <a:gd name="T42" fmla="*/ 48 w 96"/>
              <a:gd name="T43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96">
                <a:moveTo>
                  <a:pt x="61" y="31"/>
                </a:moveTo>
                <a:cubicBezTo>
                  <a:pt x="56" y="31"/>
                  <a:pt x="56" y="31"/>
                  <a:pt x="56" y="31"/>
                </a:cubicBezTo>
                <a:cubicBezTo>
                  <a:pt x="52" y="31"/>
                  <a:pt x="52" y="33"/>
                  <a:pt x="52" y="36"/>
                </a:cubicBezTo>
                <a:cubicBezTo>
                  <a:pt x="52" y="41"/>
                  <a:pt x="52" y="41"/>
                  <a:pt x="52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50"/>
                  <a:pt x="59" y="50"/>
                  <a:pt x="59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52" y="72"/>
                  <a:pt x="52" y="72"/>
                  <a:pt x="52" y="72"/>
                </a:cubicBezTo>
                <a:cubicBezTo>
                  <a:pt x="43" y="72"/>
                  <a:pt x="43" y="72"/>
                  <a:pt x="43" y="72"/>
                </a:cubicBezTo>
                <a:cubicBezTo>
                  <a:pt x="43" y="50"/>
                  <a:pt x="43" y="50"/>
                  <a:pt x="43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41"/>
                  <a:pt x="35" y="41"/>
                  <a:pt x="35" y="41"/>
                </a:cubicBezTo>
                <a:cubicBezTo>
                  <a:pt x="43" y="41"/>
                  <a:pt x="43" y="41"/>
                  <a:pt x="43" y="41"/>
                </a:cubicBezTo>
                <a:cubicBezTo>
                  <a:pt x="43" y="35"/>
                  <a:pt x="43" y="35"/>
                  <a:pt x="43" y="35"/>
                </a:cubicBezTo>
                <a:cubicBezTo>
                  <a:pt x="43" y="27"/>
                  <a:pt x="47" y="23"/>
                  <a:pt x="54" y="23"/>
                </a:cubicBezTo>
                <a:cubicBezTo>
                  <a:pt x="57" y="23"/>
                  <a:pt x="60" y="23"/>
                  <a:pt x="61" y="24"/>
                </a:cubicBezTo>
                <a:lnTo>
                  <a:pt x="61" y="31"/>
                </a:lnTo>
                <a:close/>
                <a:moveTo>
                  <a:pt x="48" y="0"/>
                </a:moveTo>
                <a:cubicBezTo>
                  <a:pt x="21" y="0"/>
                  <a:pt x="0" y="21"/>
                  <a:pt x="0" y="48"/>
                </a:cubicBezTo>
                <a:cubicBezTo>
                  <a:pt x="0" y="74"/>
                  <a:pt x="21" y="96"/>
                  <a:pt x="48" y="96"/>
                </a:cubicBezTo>
                <a:cubicBezTo>
                  <a:pt x="74" y="96"/>
                  <a:pt x="96" y="74"/>
                  <a:pt x="96" y="48"/>
                </a:cubicBezTo>
                <a:cubicBezTo>
                  <a:pt x="96" y="21"/>
                  <a:pt x="74" y="0"/>
                  <a:pt x="48" y="0"/>
                </a:cubicBezTo>
              </a:path>
            </a:pathLst>
          </a:custGeom>
          <a:solidFill>
            <a:srgbClr val="1EB6B7"/>
          </a:solidFill>
          <a:ln>
            <a:noFill/>
          </a:ln>
        </p:spPr>
        <p:txBody>
          <a:bodyPr vert="horz" wrap="square" lIns="91154" tIns="45578" rIns="91154" bIns="45578" numCol="1" anchor="t" anchorCtr="0" compatLnSpc="1">
            <a:prstTxWarp prst="textNoShape">
              <a:avLst/>
            </a:prstTxWarp>
          </a:bodyPr>
          <a:lstStyle/>
          <a:p>
            <a:endParaRPr lang="fr-FR" sz="1444">
              <a:latin typeface="Pole Emploi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707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ti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0694988" cy="713164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3176" y="0"/>
            <a:ext cx="9788307" cy="7343776"/>
          </a:xfrm>
          <a:prstGeom prst="rect">
            <a:avLst/>
          </a:prstGeom>
          <a:gradFill>
            <a:gsLst>
              <a:gs pos="25000">
                <a:schemeClr val="accent1">
                  <a:lumMod val="5000"/>
                  <a:lumOff val="95000"/>
                  <a:alpha val="0"/>
                </a:schemeClr>
              </a:gs>
              <a:gs pos="87000">
                <a:srgbClr val="FFFFFF">
                  <a:alpha val="94000"/>
                </a:srgbClr>
              </a:gs>
              <a:gs pos="69000">
                <a:schemeClr val="bg1"/>
              </a:gs>
              <a:gs pos="100000">
                <a:schemeClr val="bg1">
                  <a:alpha val="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>
            <a:off x="0" y="5668964"/>
            <a:ext cx="10694988" cy="7538078"/>
          </a:xfrm>
          <a:custGeom>
            <a:avLst/>
            <a:gdLst>
              <a:gd name="T0" fmla="*/ 3364 w 3364"/>
              <a:gd name="T1" fmla="*/ 577 h 3003"/>
              <a:gd name="T2" fmla="*/ 1003 w 3364"/>
              <a:gd name="T3" fmla="*/ 0 h 3003"/>
              <a:gd name="T4" fmla="*/ 0 w 3364"/>
              <a:gd name="T5" fmla="*/ 98 h 3003"/>
              <a:gd name="T6" fmla="*/ 0 w 3364"/>
              <a:gd name="T7" fmla="*/ 3003 h 3003"/>
              <a:gd name="T8" fmla="*/ 3364 w 3364"/>
              <a:gd name="T9" fmla="*/ 3003 h 3003"/>
              <a:gd name="T10" fmla="*/ 3364 w 3364"/>
              <a:gd name="T11" fmla="*/ 577 h 30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64" h="3003">
                <a:moveTo>
                  <a:pt x="3364" y="577"/>
                </a:moveTo>
                <a:cubicBezTo>
                  <a:pt x="2658" y="209"/>
                  <a:pt x="1855" y="0"/>
                  <a:pt x="1003" y="0"/>
                </a:cubicBezTo>
                <a:cubicBezTo>
                  <a:pt x="659" y="0"/>
                  <a:pt x="324" y="34"/>
                  <a:pt x="0" y="98"/>
                </a:cubicBezTo>
                <a:cubicBezTo>
                  <a:pt x="0" y="3003"/>
                  <a:pt x="0" y="3003"/>
                  <a:pt x="0" y="3003"/>
                </a:cubicBezTo>
                <a:cubicBezTo>
                  <a:pt x="3364" y="3003"/>
                  <a:pt x="3364" y="3003"/>
                  <a:pt x="3364" y="3003"/>
                </a:cubicBezTo>
                <a:lnTo>
                  <a:pt x="3364" y="577"/>
                </a:lnTo>
                <a:close/>
              </a:path>
            </a:pathLst>
          </a:custGeom>
          <a:solidFill>
            <a:srgbClr val="1EB6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72953" y="12463379"/>
            <a:ext cx="2766467" cy="736797"/>
          </a:xfrm>
          <a:prstGeom prst="rect">
            <a:avLst/>
          </a:prstGeom>
        </p:spPr>
      </p:pic>
      <p:sp>
        <p:nvSpPr>
          <p:cNvPr id="19" name="ZoneTexte 18"/>
          <p:cNvSpPr txBox="1"/>
          <p:nvPr userDrawn="1"/>
        </p:nvSpPr>
        <p:spPr>
          <a:xfrm rot="16200000">
            <a:off x="-737511" y="11964691"/>
            <a:ext cx="180908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solidFill>
                  <a:schemeClr val="bg1"/>
                </a:solidFill>
                <a:latin typeface="Pole Emploi PRO" panose="02000503040000020004" pitchFamily="50" charset="0"/>
              </a:rPr>
              <a:t>Photo : Adobe Stock</a:t>
            </a:r>
            <a:endParaRPr lang="fr-FR" sz="500" dirty="0">
              <a:solidFill>
                <a:schemeClr val="bg1"/>
              </a:solidFill>
              <a:latin typeface="Pole Emploi PRO" panose="02000503040000020004" pitchFamily="50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4765" y="1487991"/>
            <a:ext cx="5112863" cy="2452323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593DAF11-F34C-4709-A2C1-51047C87104A}"/>
              </a:ext>
            </a:extLst>
          </p:cNvPr>
          <p:cNvSpPr txBox="1"/>
          <p:nvPr userDrawn="1"/>
        </p:nvSpPr>
        <p:spPr>
          <a:xfrm>
            <a:off x="335023" y="14468680"/>
            <a:ext cx="4080040" cy="306832"/>
          </a:xfrm>
          <a:prstGeom prst="rect">
            <a:avLst/>
          </a:prstGeom>
          <a:noFill/>
        </p:spPr>
        <p:txBody>
          <a:bodyPr wrap="square" lIns="91140" tIns="45570" rIns="91140" bIns="4557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96" b="1" cap="all" dirty="0">
                <a:solidFill>
                  <a:srgbClr val="1EB6B7"/>
                </a:solidFill>
                <a:latin typeface="Pole Emploi PRO" panose="02000503040000020004" pitchFamily="50" charset="0"/>
                <a:cs typeface="Arial" panose="020B0604020202020204" pitchFamily="34" charset="0"/>
              </a:rPr>
              <a:t>pole-emploi-ile-de-france.fr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8D32F2B8-3B42-4C34-B6F9-BBEBA77EFA3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4765" y="14145673"/>
            <a:ext cx="1929387" cy="32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496" dirty="0">
                <a:solidFill>
                  <a:srgbClr val="1EB6B7"/>
                </a:solidFill>
                <a:latin typeface="Pole Emploi PRO" panose="02000503040000020004" pitchFamily="50" charset="0"/>
              </a:rPr>
              <a:t>@</a:t>
            </a:r>
            <a:r>
              <a:rPr lang="fr-FR" altLang="fr-FR" sz="1496" dirty="0" err="1">
                <a:solidFill>
                  <a:srgbClr val="1EB6B7"/>
                </a:solidFill>
                <a:latin typeface="Pole Emploi PRO" panose="02000503040000020004" pitchFamily="50" charset="0"/>
              </a:rPr>
              <a:t>poleemploi_IDF</a:t>
            </a:r>
            <a:endParaRPr lang="fr-FR" altLang="fr-FR" sz="1496" dirty="0">
              <a:solidFill>
                <a:srgbClr val="1EB6B7"/>
              </a:solidFill>
              <a:latin typeface="Pole Emploi PRO" panose="02000503040000020004" pitchFamily="50" charset="0"/>
            </a:endParaRPr>
          </a:p>
        </p:txBody>
      </p:sp>
      <p:sp>
        <p:nvSpPr>
          <p:cNvPr id="22" name="ZoneTexte 12">
            <a:extLst>
              <a:ext uri="{FF2B5EF4-FFF2-40B4-BE49-F238E27FC236}">
                <a16:creationId xmlns="" xmlns:a16="http://schemas.microsoft.com/office/drawing/2014/main" id="{D9980AA2-6717-45D5-83AD-60EBFE04C0B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4741" y="13875409"/>
            <a:ext cx="1929387" cy="32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496" dirty="0">
                <a:solidFill>
                  <a:srgbClr val="1EB6B7"/>
                </a:solidFill>
                <a:latin typeface="Pole Emploi PRO" panose="02000503040000020004" pitchFamily="50" charset="0"/>
              </a:rPr>
              <a:t> Pôle emploi IDF</a:t>
            </a:r>
          </a:p>
        </p:txBody>
      </p:sp>
      <p:sp>
        <p:nvSpPr>
          <p:cNvPr id="23" name="Freeform 5">
            <a:extLst>
              <a:ext uri="{FF2B5EF4-FFF2-40B4-BE49-F238E27FC236}">
                <a16:creationId xmlns="" xmlns:a16="http://schemas.microsoft.com/office/drawing/2014/main" id="{2F31ED15-349B-47EA-8F0B-8E483136B6A5}"/>
              </a:ext>
            </a:extLst>
          </p:cNvPr>
          <p:cNvSpPr>
            <a:spLocks/>
          </p:cNvSpPr>
          <p:nvPr userDrawn="1"/>
        </p:nvSpPr>
        <p:spPr bwMode="auto">
          <a:xfrm>
            <a:off x="442331" y="14261316"/>
            <a:ext cx="195775" cy="158564"/>
          </a:xfrm>
          <a:custGeom>
            <a:avLst/>
            <a:gdLst>
              <a:gd name="T0" fmla="*/ 102 w 110"/>
              <a:gd name="T1" fmla="*/ 21 h 90"/>
              <a:gd name="T2" fmla="*/ 98 w 110"/>
              <a:gd name="T3" fmla="*/ 35 h 90"/>
              <a:gd name="T4" fmla="*/ 97 w 110"/>
              <a:gd name="T5" fmla="*/ 41 h 90"/>
              <a:gd name="T6" fmla="*/ 94 w 110"/>
              <a:gd name="T7" fmla="*/ 50 h 90"/>
              <a:gd name="T8" fmla="*/ 92 w 110"/>
              <a:gd name="T9" fmla="*/ 55 h 90"/>
              <a:gd name="T10" fmla="*/ 89 w 110"/>
              <a:gd name="T11" fmla="*/ 60 h 90"/>
              <a:gd name="T12" fmla="*/ 87 w 110"/>
              <a:gd name="T13" fmla="*/ 63 h 90"/>
              <a:gd name="T14" fmla="*/ 83 w 110"/>
              <a:gd name="T15" fmla="*/ 67 h 90"/>
              <a:gd name="T16" fmla="*/ 74 w 110"/>
              <a:gd name="T17" fmla="*/ 77 h 90"/>
              <a:gd name="T18" fmla="*/ 70 w 110"/>
              <a:gd name="T19" fmla="*/ 80 h 90"/>
              <a:gd name="T20" fmla="*/ 66 w 110"/>
              <a:gd name="T21" fmla="*/ 82 h 90"/>
              <a:gd name="T22" fmla="*/ 60 w 110"/>
              <a:gd name="T23" fmla="*/ 85 h 90"/>
              <a:gd name="T24" fmla="*/ 58 w 110"/>
              <a:gd name="T25" fmla="*/ 86 h 90"/>
              <a:gd name="T26" fmla="*/ 55 w 110"/>
              <a:gd name="T27" fmla="*/ 86 h 90"/>
              <a:gd name="T28" fmla="*/ 34 w 110"/>
              <a:gd name="T29" fmla="*/ 90 h 90"/>
              <a:gd name="T30" fmla="*/ 23 w 110"/>
              <a:gd name="T31" fmla="*/ 89 h 90"/>
              <a:gd name="T32" fmla="*/ 19 w 110"/>
              <a:gd name="T33" fmla="*/ 88 h 90"/>
              <a:gd name="T34" fmla="*/ 15 w 110"/>
              <a:gd name="T35" fmla="*/ 87 h 90"/>
              <a:gd name="T36" fmla="*/ 12 w 110"/>
              <a:gd name="T37" fmla="*/ 86 h 90"/>
              <a:gd name="T38" fmla="*/ 8 w 110"/>
              <a:gd name="T39" fmla="*/ 85 h 90"/>
              <a:gd name="T40" fmla="*/ 5 w 110"/>
              <a:gd name="T41" fmla="*/ 82 h 90"/>
              <a:gd name="T42" fmla="*/ 2 w 110"/>
              <a:gd name="T43" fmla="*/ 82 h 90"/>
              <a:gd name="T44" fmla="*/ 11 w 110"/>
              <a:gd name="T45" fmla="*/ 80 h 90"/>
              <a:gd name="T46" fmla="*/ 18 w 110"/>
              <a:gd name="T47" fmla="*/ 78 h 90"/>
              <a:gd name="T48" fmla="*/ 22 w 110"/>
              <a:gd name="T49" fmla="*/ 77 h 90"/>
              <a:gd name="T50" fmla="*/ 24 w 110"/>
              <a:gd name="T51" fmla="*/ 76 h 90"/>
              <a:gd name="T52" fmla="*/ 29 w 110"/>
              <a:gd name="T53" fmla="*/ 73 h 90"/>
              <a:gd name="T54" fmla="*/ 32 w 110"/>
              <a:gd name="T55" fmla="*/ 71 h 90"/>
              <a:gd name="T56" fmla="*/ 14 w 110"/>
              <a:gd name="T57" fmla="*/ 60 h 90"/>
              <a:gd name="T58" fmla="*/ 17 w 110"/>
              <a:gd name="T59" fmla="*/ 52 h 90"/>
              <a:gd name="T60" fmla="*/ 14 w 110"/>
              <a:gd name="T61" fmla="*/ 50 h 90"/>
              <a:gd name="T62" fmla="*/ 9 w 110"/>
              <a:gd name="T63" fmla="*/ 47 h 90"/>
              <a:gd name="T64" fmla="*/ 14 w 110"/>
              <a:gd name="T65" fmla="*/ 34 h 90"/>
              <a:gd name="T66" fmla="*/ 6 w 110"/>
              <a:gd name="T67" fmla="*/ 25 h 90"/>
              <a:gd name="T68" fmla="*/ 4 w 110"/>
              <a:gd name="T69" fmla="*/ 13 h 90"/>
              <a:gd name="T70" fmla="*/ 5 w 110"/>
              <a:gd name="T71" fmla="*/ 9 h 90"/>
              <a:gd name="T72" fmla="*/ 7 w 110"/>
              <a:gd name="T73" fmla="*/ 4 h 90"/>
              <a:gd name="T74" fmla="*/ 11 w 110"/>
              <a:gd name="T75" fmla="*/ 8 h 90"/>
              <a:gd name="T76" fmla="*/ 18 w 110"/>
              <a:gd name="T77" fmla="*/ 15 h 90"/>
              <a:gd name="T78" fmla="*/ 22 w 110"/>
              <a:gd name="T79" fmla="*/ 17 h 90"/>
              <a:gd name="T80" fmla="*/ 27 w 110"/>
              <a:gd name="T81" fmla="*/ 21 h 90"/>
              <a:gd name="T82" fmla="*/ 33 w 110"/>
              <a:gd name="T83" fmla="*/ 23 h 90"/>
              <a:gd name="T84" fmla="*/ 37 w 110"/>
              <a:gd name="T85" fmla="*/ 25 h 90"/>
              <a:gd name="T86" fmla="*/ 41 w 110"/>
              <a:gd name="T87" fmla="*/ 25 h 90"/>
              <a:gd name="T88" fmla="*/ 54 w 110"/>
              <a:gd name="T89" fmla="*/ 26 h 90"/>
              <a:gd name="T90" fmla="*/ 57 w 110"/>
              <a:gd name="T91" fmla="*/ 10 h 90"/>
              <a:gd name="T92" fmla="*/ 62 w 110"/>
              <a:gd name="T93" fmla="*/ 5 h 90"/>
              <a:gd name="T94" fmla="*/ 66 w 110"/>
              <a:gd name="T95" fmla="*/ 2 h 90"/>
              <a:gd name="T96" fmla="*/ 69 w 110"/>
              <a:gd name="T97" fmla="*/ 1 h 90"/>
              <a:gd name="T98" fmla="*/ 73 w 110"/>
              <a:gd name="T99" fmla="*/ 0 h 90"/>
              <a:gd name="T100" fmla="*/ 83 w 110"/>
              <a:gd name="T101" fmla="*/ 1 h 90"/>
              <a:gd name="T102" fmla="*/ 85 w 110"/>
              <a:gd name="T103" fmla="*/ 2 h 90"/>
              <a:gd name="T104" fmla="*/ 89 w 110"/>
              <a:gd name="T105" fmla="*/ 3 h 90"/>
              <a:gd name="T106" fmla="*/ 98 w 110"/>
              <a:gd name="T107" fmla="*/ 6 h 90"/>
              <a:gd name="T108" fmla="*/ 100 w 110"/>
              <a:gd name="T109" fmla="*/ 5 h 90"/>
              <a:gd name="T110" fmla="*/ 107 w 110"/>
              <a:gd name="T111" fmla="*/ 3 h 90"/>
              <a:gd name="T112" fmla="*/ 105 w 110"/>
              <a:gd name="T113" fmla="*/ 5 h 90"/>
              <a:gd name="T114" fmla="*/ 103 w 110"/>
              <a:gd name="T115" fmla="*/ 9 h 90"/>
              <a:gd name="T116" fmla="*/ 98 w 110"/>
              <a:gd name="T117" fmla="*/ 14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0" h="90">
                <a:moveTo>
                  <a:pt x="108" y="14"/>
                </a:moveTo>
                <a:cubicBezTo>
                  <a:pt x="108" y="14"/>
                  <a:pt x="108" y="14"/>
                  <a:pt x="107" y="14"/>
                </a:cubicBezTo>
                <a:cubicBezTo>
                  <a:pt x="107" y="15"/>
                  <a:pt x="107" y="15"/>
                  <a:pt x="107" y="15"/>
                </a:cubicBezTo>
                <a:cubicBezTo>
                  <a:pt x="106" y="16"/>
                  <a:pt x="105" y="17"/>
                  <a:pt x="103" y="18"/>
                </a:cubicBezTo>
                <a:cubicBezTo>
                  <a:pt x="103" y="19"/>
                  <a:pt x="102" y="20"/>
                  <a:pt x="102" y="21"/>
                </a:cubicBezTo>
                <a:cubicBezTo>
                  <a:pt x="101" y="21"/>
                  <a:pt x="99" y="22"/>
                  <a:pt x="99" y="22"/>
                </a:cubicBezTo>
                <a:cubicBezTo>
                  <a:pt x="99" y="32"/>
                  <a:pt x="99" y="32"/>
                  <a:pt x="99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8" y="35"/>
                  <a:pt x="98" y="35"/>
                  <a:pt x="98" y="35"/>
                </a:cubicBezTo>
                <a:cubicBezTo>
                  <a:pt x="98" y="35"/>
                  <a:pt x="98" y="35"/>
                  <a:pt x="98" y="35"/>
                </a:cubicBezTo>
                <a:cubicBezTo>
                  <a:pt x="98" y="37"/>
                  <a:pt x="98" y="37"/>
                  <a:pt x="98" y="37"/>
                </a:cubicBezTo>
                <a:cubicBezTo>
                  <a:pt x="98" y="37"/>
                  <a:pt x="98" y="37"/>
                  <a:pt x="98" y="37"/>
                </a:cubicBezTo>
                <a:cubicBezTo>
                  <a:pt x="98" y="39"/>
                  <a:pt x="98" y="39"/>
                  <a:pt x="98" y="39"/>
                </a:cubicBezTo>
                <a:cubicBezTo>
                  <a:pt x="97" y="39"/>
                  <a:pt x="97" y="39"/>
                  <a:pt x="97" y="39"/>
                </a:cubicBezTo>
                <a:cubicBezTo>
                  <a:pt x="97" y="41"/>
                  <a:pt x="97" y="41"/>
                  <a:pt x="97" y="41"/>
                </a:cubicBezTo>
                <a:cubicBezTo>
                  <a:pt x="97" y="41"/>
                  <a:pt x="97" y="41"/>
                  <a:pt x="97" y="41"/>
                </a:cubicBezTo>
                <a:cubicBezTo>
                  <a:pt x="97" y="42"/>
                  <a:pt x="97" y="42"/>
                  <a:pt x="97" y="42"/>
                </a:cubicBezTo>
                <a:cubicBezTo>
                  <a:pt x="96" y="42"/>
                  <a:pt x="96" y="42"/>
                  <a:pt x="96" y="42"/>
                </a:cubicBezTo>
                <a:cubicBezTo>
                  <a:pt x="96" y="45"/>
                  <a:pt x="95" y="47"/>
                  <a:pt x="94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3" y="51"/>
                  <a:pt x="93" y="52"/>
                  <a:pt x="93" y="52"/>
                </a:cubicBezTo>
                <a:cubicBezTo>
                  <a:pt x="93" y="52"/>
                  <a:pt x="93" y="52"/>
                  <a:pt x="93" y="52"/>
                </a:cubicBezTo>
                <a:cubicBezTo>
                  <a:pt x="92" y="53"/>
                  <a:pt x="92" y="54"/>
                  <a:pt x="92" y="55"/>
                </a:cubicBezTo>
                <a:cubicBezTo>
                  <a:pt x="92" y="55"/>
                  <a:pt x="92" y="55"/>
                  <a:pt x="92" y="55"/>
                </a:cubicBezTo>
                <a:cubicBezTo>
                  <a:pt x="91" y="56"/>
                  <a:pt x="91" y="57"/>
                  <a:pt x="91" y="57"/>
                </a:cubicBezTo>
                <a:cubicBezTo>
                  <a:pt x="90" y="58"/>
                  <a:pt x="90" y="58"/>
                  <a:pt x="90" y="58"/>
                </a:cubicBezTo>
                <a:cubicBezTo>
                  <a:pt x="90" y="58"/>
                  <a:pt x="90" y="59"/>
                  <a:pt x="90" y="59"/>
                </a:cubicBezTo>
                <a:cubicBezTo>
                  <a:pt x="89" y="59"/>
                  <a:pt x="89" y="60"/>
                  <a:pt x="89" y="60"/>
                </a:cubicBezTo>
                <a:cubicBezTo>
                  <a:pt x="89" y="61"/>
                  <a:pt x="89" y="61"/>
                  <a:pt x="89" y="61"/>
                </a:cubicBezTo>
                <a:cubicBezTo>
                  <a:pt x="88" y="61"/>
                  <a:pt x="88" y="61"/>
                  <a:pt x="88" y="61"/>
                </a:cubicBezTo>
                <a:cubicBezTo>
                  <a:pt x="88" y="62"/>
                  <a:pt x="88" y="62"/>
                  <a:pt x="88" y="62"/>
                </a:cubicBezTo>
                <a:cubicBezTo>
                  <a:pt x="87" y="62"/>
                  <a:pt x="87" y="62"/>
                  <a:pt x="87" y="62"/>
                </a:cubicBezTo>
                <a:cubicBezTo>
                  <a:pt x="87" y="62"/>
                  <a:pt x="87" y="63"/>
                  <a:pt x="87" y="63"/>
                </a:cubicBezTo>
                <a:cubicBezTo>
                  <a:pt x="87" y="63"/>
                  <a:pt x="87" y="63"/>
                  <a:pt x="86" y="63"/>
                </a:cubicBezTo>
                <a:cubicBezTo>
                  <a:pt x="86" y="64"/>
                  <a:pt x="86" y="64"/>
                  <a:pt x="86" y="64"/>
                </a:cubicBezTo>
                <a:cubicBezTo>
                  <a:pt x="86" y="64"/>
                  <a:pt x="85" y="65"/>
                  <a:pt x="85" y="65"/>
                </a:cubicBezTo>
                <a:cubicBezTo>
                  <a:pt x="85" y="66"/>
                  <a:pt x="85" y="66"/>
                  <a:pt x="85" y="66"/>
                </a:cubicBezTo>
                <a:cubicBezTo>
                  <a:pt x="85" y="66"/>
                  <a:pt x="84" y="67"/>
                  <a:pt x="83" y="67"/>
                </a:cubicBezTo>
                <a:cubicBezTo>
                  <a:pt x="83" y="68"/>
                  <a:pt x="83" y="68"/>
                  <a:pt x="83" y="68"/>
                </a:cubicBezTo>
                <a:cubicBezTo>
                  <a:pt x="82" y="69"/>
                  <a:pt x="81" y="70"/>
                  <a:pt x="79" y="72"/>
                </a:cubicBezTo>
                <a:cubicBezTo>
                  <a:pt x="78" y="73"/>
                  <a:pt x="77" y="74"/>
                  <a:pt x="76" y="76"/>
                </a:cubicBezTo>
                <a:cubicBezTo>
                  <a:pt x="75" y="76"/>
                  <a:pt x="75" y="76"/>
                  <a:pt x="75" y="76"/>
                </a:cubicBezTo>
                <a:cubicBezTo>
                  <a:pt x="75" y="76"/>
                  <a:pt x="74" y="77"/>
                  <a:pt x="74" y="77"/>
                </a:cubicBezTo>
                <a:cubicBezTo>
                  <a:pt x="73" y="77"/>
                  <a:pt x="73" y="77"/>
                  <a:pt x="73" y="78"/>
                </a:cubicBezTo>
                <a:cubicBezTo>
                  <a:pt x="72" y="78"/>
                  <a:pt x="72" y="78"/>
                  <a:pt x="72" y="78"/>
                </a:cubicBezTo>
                <a:cubicBezTo>
                  <a:pt x="71" y="78"/>
                  <a:pt x="71" y="78"/>
                  <a:pt x="71" y="78"/>
                </a:cubicBezTo>
                <a:cubicBezTo>
                  <a:pt x="71" y="79"/>
                  <a:pt x="71" y="79"/>
                  <a:pt x="71" y="79"/>
                </a:cubicBezTo>
                <a:cubicBezTo>
                  <a:pt x="70" y="79"/>
                  <a:pt x="70" y="79"/>
                  <a:pt x="70" y="80"/>
                </a:cubicBezTo>
                <a:cubicBezTo>
                  <a:pt x="70" y="80"/>
                  <a:pt x="70" y="80"/>
                  <a:pt x="70" y="80"/>
                </a:cubicBezTo>
                <a:cubicBezTo>
                  <a:pt x="69" y="80"/>
                  <a:pt x="69" y="80"/>
                  <a:pt x="69" y="80"/>
                </a:cubicBezTo>
                <a:cubicBezTo>
                  <a:pt x="69" y="80"/>
                  <a:pt x="69" y="81"/>
                  <a:pt x="68" y="81"/>
                </a:cubicBezTo>
                <a:cubicBezTo>
                  <a:pt x="68" y="81"/>
                  <a:pt x="67" y="81"/>
                  <a:pt x="66" y="82"/>
                </a:cubicBezTo>
                <a:cubicBezTo>
                  <a:pt x="66" y="82"/>
                  <a:pt x="66" y="82"/>
                  <a:pt x="66" y="82"/>
                </a:cubicBezTo>
                <a:cubicBezTo>
                  <a:pt x="65" y="83"/>
                  <a:pt x="65" y="83"/>
                  <a:pt x="64" y="83"/>
                </a:cubicBezTo>
                <a:cubicBezTo>
                  <a:pt x="64" y="83"/>
                  <a:pt x="64" y="83"/>
                  <a:pt x="64" y="83"/>
                </a:cubicBezTo>
                <a:cubicBezTo>
                  <a:pt x="63" y="84"/>
                  <a:pt x="62" y="84"/>
                  <a:pt x="62" y="84"/>
                </a:cubicBezTo>
                <a:cubicBezTo>
                  <a:pt x="62" y="85"/>
                  <a:pt x="62" y="85"/>
                  <a:pt x="62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58" y="85"/>
                  <a:pt x="58" y="85"/>
                  <a:pt x="58" y="85"/>
                </a:cubicBezTo>
                <a:cubicBezTo>
                  <a:pt x="58" y="86"/>
                  <a:pt x="58" y="86"/>
                  <a:pt x="58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6" y="86"/>
                  <a:pt x="56" y="86"/>
                  <a:pt x="56" y="86"/>
                </a:cubicBezTo>
                <a:cubicBezTo>
                  <a:pt x="56" y="86"/>
                  <a:pt x="56" y="86"/>
                  <a:pt x="56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5" y="87"/>
                  <a:pt x="55" y="87"/>
                  <a:pt x="55" y="87"/>
                </a:cubicBezTo>
                <a:cubicBezTo>
                  <a:pt x="54" y="87"/>
                  <a:pt x="53" y="87"/>
                  <a:pt x="52" y="87"/>
                </a:cubicBezTo>
                <a:cubicBezTo>
                  <a:pt x="52" y="88"/>
                  <a:pt x="52" y="88"/>
                  <a:pt x="52" y="88"/>
                </a:cubicBezTo>
                <a:cubicBezTo>
                  <a:pt x="51" y="88"/>
                  <a:pt x="51" y="88"/>
                  <a:pt x="51" y="88"/>
                </a:cubicBezTo>
                <a:cubicBezTo>
                  <a:pt x="46" y="89"/>
                  <a:pt x="41" y="90"/>
                  <a:pt x="34" y="90"/>
                </a:cubicBezTo>
                <a:cubicBezTo>
                  <a:pt x="28" y="90"/>
                  <a:pt x="28" y="90"/>
                  <a:pt x="28" y="90"/>
                </a:cubicBezTo>
                <a:cubicBezTo>
                  <a:pt x="28" y="89"/>
                  <a:pt x="28" y="89"/>
                  <a:pt x="28" y="89"/>
                </a:cubicBezTo>
                <a:cubicBezTo>
                  <a:pt x="25" y="89"/>
                  <a:pt x="25" y="89"/>
                  <a:pt x="25" y="89"/>
                </a:cubicBezTo>
                <a:cubicBezTo>
                  <a:pt x="25" y="89"/>
                  <a:pt x="25" y="89"/>
                  <a:pt x="25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21" y="89"/>
                  <a:pt x="21" y="89"/>
                  <a:pt x="21" y="89"/>
                </a:cubicBezTo>
                <a:cubicBezTo>
                  <a:pt x="21" y="88"/>
                  <a:pt x="21" y="88"/>
                  <a:pt x="21" y="88"/>
                </a:cubicBezTo>
                <a:cubicBezTo>
                  <a:pt x="19" y="88"/>
                  <a:pt x="19" y="88"/>
                  <a:pt x="19" y="88"/>
                </a:cubicBezTo>
                <a:cubicBezTo>
                  <a:pt x="19" y="88"/>
                  <a:pt x="19" y="88"/>
                  <a:pt x="19" y="88"/>
                </a:cubicBezTo>
                <a:cubicBezTo>
                  <a:pt x="17" y="88"/>
                  <a:pt x="17" y="88"/>
                  <a:pt x="17" y="88"/>
                </a:cubicBezTo>
                <a:cubicBezTo>
                  <a:pt x="17" y="87"/>
                  <a:pt x="17" y="87"/>
                  <a:pt x="17" y="87"/>
                </a:cubicBezTo>
                <a:cubicBezTo>
                  <a:pt x="16" y="87"/>
                  <a:pt x="16" y="87"/>
                  <a:pt x="16" y="87"/>
                </a:cubicBezTo>
                <a:cubicBezTo>
                  <a:pt x="16" y="87"/>
                  <a:pt x="16" y="87"/>
                  <a:pt x="16" y="87"/>
                </a:cubicBezTo>
                <a:cubicBezTo>
                  <a:pt x="15" y="87"/>
                  <a:pt x="15" y="87"/>
                  <a:pt x="15" y="87"/>
                </a:cubicBezTo>
                <a:cubicBezTo>
                  <a:pt x="15" y="86"/>
                  <a:pt x="15" y="86"/>
                  <a:pt x="15" y="86"/>
                </a:cubicBezTo>
                <a:cubicBezTo>
                  <a:pt x="13" y="86"/>
                  <a:pt x="13" y="86"/>
                  <a:pt x="13" y="86"/>
                </a:cubicBezTo>
                <a:cubicBezTo>
                  <a:pt x="13" y="86"/>
                  <a:pt x="13" y="86"/>
                  <a:pt x="13" y="86"/>
                </a:cubicBezTo>
                <a:cubicBezTo>
                  <a:pt x="12" y="86"/>
                  <a:pt x="12" y="86"/>
                  <a:pt x="12" y="86"/>
                </a:cubicBezTo>
                <a:cubicBezTo>
                  <a:pt x="12" y="86"/>
                  <a:pt x="12" y="86"/>
                  <a:pt x="12" y="86"/>
                </a:cubicBezTo>
                <a:cubicBezTo>
                  <a:pt x="11" y="86"/>
                  <a:pt x="11" y="86"/>
                  <a:pt x="11" y="86"/>
                </a:cubicBezTo>
                <a:cubicBezTo>
                  <a:pt x="11" y="85"/>
                  <a:pt x="11" y="85"/>
                  <a:pt x="11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9" y="85"/>
                  <a:pt x="9" y="85"/>
                  <a:pt x="8" y="85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4"/>
                  <a:pt x="6" y="84"/>
                  <a:pt x="6" y="83"/>
                </a:cubicBezTo>
                <a:cubicBezTo>
                  <a:pt x="6" y="83"/>
                  <a:pt x="6" y="83"/>
                  <a:pt x="6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5" y="82"/>
                  <a:pt x="5" y="82"/>
                  <a:pt x="5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3" y="82"/>
                  <a:pt x="3" y="82"/>
                  <a:pt x="3" y="82"/>
                </a:cubicBezTo>
                <a:cubicBezTo>
                  <a:pt x="3" y="82"/>
                  <a:pt x="3" y="82"/>
                  <a:pt x="3" y="82"/>
                </a:cubicBezTo>
                <a:cubicBezTo>
                  <a:pt x="2" y="82"/>
                  <a:pt x="2" y="82"/>
                  <a:pt x="2" y="82"/>
                </a:cubicBezTo>
                <a:cubicBezTo>
                  <a:pt x="2" y="81"/>
                  <a:pt x="2" y="81"/>
                  <a:pt x="2" y="81"/>
                </a:cubicBezTo>
                <a:cubicBezTo>
                  <a:pt x="1" y="81"/>
                  <a:pt x="1" y="81"/>
                  <a:pt x="1" y="81"/>
                </a:cubicBezTo>
                <a:cubicBezTo>
                  <a:pt x="1" y="80"/>
                  <a:pt x="1" y="80"/>
                  <a:pt x="1" y="80"/>
                </a:cubicBezTo>
                <a:cubicBezTo>
                  <a:pt x="0" y="80"/>
                  <a:pt x="1" y="81"/>
                  <a:pt x="0" y="80"/>
                </a:cubicBezTo>
                <a:cubicBezTo>
                  <a:pt x="11" y="80"/>
                  <a:pt x="11" y="80"/>
                  <a:pt x="11" y="80"/>
                </a:cubicBezTo>
                <a:cubicBezTo>
                  <a:pt x="11" y="79"/>
                  <a:pt x="11" y="79"/>
                  <a:pt x="11" y="79"/>
                </a:cubicBezTo>
                <a:cubicBezTo>
                  <a:pt x="13" y="79"/>
                  <a:pt x="15" y="79"/>
                  <a:pt x="17" y="78"/>
                </a:cubicBezTo>
                <a:cubicBezTo>
                  <a:pt x="17" y="78"/>
                  <a:pt x="17" y="78"/>
                  <a:pt x="17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20" y="78"/>
                  <a:pt x="20" y="78"/>
                  <a:pt x="20" y="78"/>
                </a:cubicBezTo>
                <a:cubicBezTo>
                  <a:pt x="20" y="77"/>
                  <a:pt x="20" y="77"/>
                  <a:pt x="20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2" y="77"/>
                  <a:pt x="22" y="77"/>
                  <a:pt x="22" y="77"/>
                </a:cubicBezTo>
                <a:cubicBezTo>
                  <a:pt x="22" y="76"/>
                  <a:pt x="22" y="76"/>
                  <a:pt x="22" y="76"/>
                </a:cubicBezTo>
                <a:cubicBezTo>
                  <a:pt x="23" y="76"/>
                  <a:pt x="23" y="76"/>
                  <a:pt x="23" y="76"/>
                </a:cubicBezTo>
                <a:cubicBezTo>
                  <a:pt x="23" y="76"/>
                  <a:pt x="23" y="76"/>
                  <a:pt x="23" y="76"/>
                </a:cubicBezTo>
                <a:cubicBezTo>
                  <a:pt x="24" y="76"/>
                  <a:pt x="24" y="76"/>
                  <a:pt x="24" y="76"/>
                </a:cubicBezTo>
                <a:cubicBezTo>
                  <a:pt x="24" y="76"/>
                  <a:pt x="24" y="76"/>
                  <a:pt x="24" y="76"/>
                </a:cubicBezTo>
                <a:cubicBezTo>
                  <a:pt x="24" y="75"/>
                  <a:pt x="25" y="75"/>
                  <a:pt x="26" y="75"/>
                </a:cubicBezTo>
                <a:cubicBezTo>
                  <a:pt x="26" y="75"/>
                  <a:pt x="26" y="75"/>
                  <a:pt x="26" y="75"/>
                </a:cubicBezTo>
                <a:cubicBezTo>
                  <a:pt x="26" y="75"/>
                  <a:pt x="27" y="74"/>
                  <a:pt x="27" y="74"/>
                </a:cubicBezTo>
                <a:cubicBezTo>
                  <a:pt x="27" y="74"/>
                  <a:pt x="27" y="74"/>
                  <a:pt x="28" y="74"/>
                </a:cubicBezTo>
                <a:cubicBezTo>
                  <a:pt x="28" y="73"/>
                  <a:pt x="29" y="73"/>
                  <a:pt x="29" y="73"/>
                </a:cubicBezTo>
                <a:cubicBezTo>
                  <a:pt x="29" y="73"/>
                  <a:pt x="29" y="73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2" y="71"/>
                  <a:pt x="32" y="71"/>
                  <a:pt x="32" y="71"/>
                </a:cubicBezTo>
                <a:cubicBezTo>
                  <a:pt x="32" y="70"/>
                  <a:pt x="32" y="70"/>
                  <a:pt x="32" y="70"/>
                </a:cubicBezTo>
                <a:cubicBezTo>
                  <a:pt x="25" y="70"/>
                  <a:pt x="20" y="67"/>
                  <a:pt x="17" y="62"/>
                </a:cubicBezTo>
                <a:cubicBezTo>
                  <a:pt x="16" y="62"/>
                  <a:pt x="16" y="61"/>
                  <a:pt x="15" y="61"/>
                </a:cubicBezTo>
                <a:cubicBezTo>
                  <a:pt x="15" y="60"/>
                  <a:pt x="15" y="60"/>
                  <a:pt x="15" y="60"/>
                </a:cubicBezTo>
                <a:cubicBezTo>
                  <a:pt x="15" y="60"/>
                  <a:pt x="14" y="60"/>
                  <a:pt x="14" y="60"/>
                </a:cubicBezTo>
                <a:cubicBezTo>
                  <a:pt x="14" y="59"/>
                  <a:pt x="14" y="59"/>
                  <a:pt x="14" y="59"/>
                </a:cubicBezTo>
                <a:cubicBezTo>
                  <a:pt x="13" y="58"/>
                  <a:pt x="12" y="57"/>
                  <a:pt x="12" y="55"/>
                </a:cubicBezTo>
                <a:cubicBezTo>
                  <a:pt x="15" y="55"/>
                  <a:pt x="19" y="55"/>
                  <a:pt x="21" y="54"/>
                </a:cubicBezTo>
                <a:cubicBezTo>
                  <a:pt x="21" y="54"/>
                  <a:pt x="21" y="54"/>
                  <a:pt x="21" y="54"/>
                </a:cubicBezTo>
                <a:cubicBezTo>
                  <a:pt x="20" y="54"/>
                  <a:pt x="18" y="53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5" y="51"/>
                  <a:pt x="15" y="51"/>
                </a:cubicBezTo>
                <a:cubicBezTo>
                  <a:pt x="14" y="51"/>
                  <a:pt x="14" y="51"/>
                  <a:pt x="14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49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49"/>
                  <a:pt x="11" y="48"/>
                  <a:pt x="10" y="47"/>
                </a:cubicBezTo>
                <a:cubicBezTo>
                  <a:pt x="10" y="47"/>
                  <a:pt x="10" y="47"/>
                  <a:pt x="9" y="47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5"/>
                  <a:pt x="8" y="45"/>
                </a:cubicBezTo>
                <a:cubicBezTo>
                  <a:pt x="6" y="42"/>
                  <a:pt x="4" y="37"/>
                  <a:pt x="4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6" y="33"/>
                  <a:pt x="11" y="34"/>
                  <a:pt x="14" y="34"/>
                </a:cubicBezTo>
                <a:cubicBezTo>
                  <a:pt x="14" y="34"/>
                  <a:pt x="14" y="34"/>
                  <a:pt x="14" y="34"/>
                </a:cubicBezTo>
                <a:cubicBezTo>
                  <a:pt x="12" y="33"/>
                  <a:pt x="9" y="30"/>
                  <a:pt x="8" y="29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8"/>
                  <a:pt x="8" y="28"/>
                  <a:pt x="7" y="27"/>
                </a:cubicBezTo>
                <a:cubicBezTo>
                  <a:pt x="7" y="27"/>
                  <a:pt x="7" y="26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5" y="23"/>
                  <a:pt x="5" y="21"/>
                  <a:pt x="5" y="20"/>
                </a:cubicBezTo>
                <a:cubicBezTo>
                  <a:pt x="4" y="19"/>
                  <a:pt x="3" y="15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8"/>
                  <a:pt x="5" y="8"/>
                  <a:pt x="5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7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7" y="5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8" y="5"/>
                  <a:pt x="8" y="5"/>
                </a:cubicBezTo>
                <a:cubicBezTo>
                  <a:pt x="9" y="5"/>
                  <a:pt x="9" y="6"/>
                  <a:pt x="10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1" y="8"/>
                  <a:pt x="11" y="8"/>
                </a:cubicBezTo>
                <a:cubicBezTo>
                  <a:pt x="11" y="9"/>
                  <a:pt x="12" y="9"/>
                  <a:pt x="13" y="10"/>
                </a:cubicBezTo>
                <a:cubicBezTo>
                  <a:pt x="13" y="10"/>
                  <a:pt x="13" y="10"/>
                  <a:pt x="14" y="10"/>
                </a:cubicBezTo>
                <a:cubicBezTo>
                  <a:pt x="15" y="11"/>
                  <a:pt x="15" y="12"/>
                  <a:pt x="16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4"/>
                  <a:pt x="18" y="14"/>
                  <a:pt x="18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15"/>
                  <a:pt x="19" y="15"/>
                  <a:pt x="19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21" y="16"/>
                  <a:pt x="21" y="16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7"/>
                  <a:pt x="22" y="18"/>
                </a:cubicBezTo>
                <a:cubicBezTo>
                  <a:pt x="23" y="18"/>
                  <a:pt x="23" y="18"/>
                  <a:pt x="24" y="18"/>
                </a:cubicBezTo>
                <a:cubicBezTo>
                  <a:pt x="24" y="18"/>
                  <a:pt x="24" y="19"/>
                  <a:pt x="24" y="19"/>
                </a:cubicBezTo>
                <a:cubicBezTo>
                  <a:pt x="25" y="19"/>
                  <a:pt x="26" y="19"/>
                  <a:pt x="27" y="20"/>
                </a:cubicBezTo>
                <a:cubicBezTo>
                  <a:pt x="27" y="20"/>
                  <a:pt x="27" y="20"/>
                  <a:pt x="27" y="21"/>
                </a:cubicBezTo>
                <a:cubicBezTo>
                  <a:pt x="28" y="21"/>
                  <a:pt x="30" y="21"/>
                  <a:pt x="31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23"/>
                  <a:pt x="33" y="23"/>
                  <a:pt x="33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4" y="23"/>
                  <a:pt x="35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5"/>
                  <a:pt x="37" y="25"/>
                  <a:pt x="37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41" y="25"/>
                  <a:pt x="41" y="25"/>
                  <a:pt x="41" y="25"/>
                </a:cubicBezTo>
                <a:cubicBezTo>
                  <a:pt x="41" y="26"/>
                  <a:pt x="41" y="26"/>
                  <a:pt x="41" y="26"/>
                </a:cubicBezTo>
                <a:cubicBezTo>
                  <a:pt x="42" y="26"/>
                  <a:pt x="43" y="26"/>
                  <a:pt x="44" y="26"/>
                </a:cubicBezTo>
                <a:cubicBezTo>
                  <a:pt x="44" y="27"/>
                  <a:pt x="44" y="27"/>
                  <a:pt x="44" y="27"/>
                </a:cubicBezTo>
                <a:cubicBezTo>
                  <a:pt x="47" y="27"/>
                  <a:pt x="51" y="27"/>
                  <a:pt x="54" y="28"/>
                </a:cubicBezTo>
                <a:cubicBezTo>
                  <a:pt x="54" y="26"/>
                  <a:pt x="54" y="26"/>
                  <a:pt x="54" y="26"/>
                </a:cubicBezTo>
                <a:cubicBezTo>
                  <a:pt x="53" y="25"/>
                  <a:pt x="53" y="23"/>
                  <a:pt x="53" y="22"/>
                </a:cubicBezTo>
                <a:cubicBezTo>
                  <a:pt x="53" y="18"/>
                  <a:pt x="55" y="15"/>
                  <a:pt x="56" y="12"/>
                </a:cubicBezTo>
                <a:cubicBezTo>
                  <a:pt x="56" y="12"/>
                  <a:pt x="56" y="12"/>
                  <a:pt x="56" y="12"/>
                </a:cubicBezTo>
                <a:cubicBezTo>
                  <a:pt x="56" y="11"/>
                  <a:pt x="56" y="11"/>
                  <a:pt x="57" y="11"/>
                </a:cubicBezTo>
                <a:cubicBezTo>
                  <a:pt x="57" y="11"/>
                  <a:pt x="57" y="10"/>
                  <a:pt x="57" y="10"/>
                </a:cubicBezTo>
                <a:cubicBezTo>
                  <a:pt x="58" y="9"/>
                  <a:pt x="58" y="9"/>
                  <a:pt x="58" y="9"/>
                </a:cubicBezTo>
                <a:cubicBezTo>
                  <a:pt x="58" y="8"/>
                  <a:pt x="58" y="8"/>
                  <a:pt x="58" y="8"/>
                </a:cubicBezTo>
                <a:cubicBezTo>
                  <a:pt x="59" y="7"/>
                  <a:pt x="60" y="6"/>
                  <a:pt x="61" y="5"/>
                </a:cubicBezTo>
                <a:cubicBezTo>
                  <a:pt x="61" y="5"/>
                  <a:pt x="61" y="5"/>
                  <a:pt x="62" y="5"/>
                </a:cubicBezTo>
                <a:cubicBezTo>
                  <a:pt x="62" y="5"/>
                  <a:pt x="62" y="5"/>
                  <a:pt x="62" y="5"/>
                </a:cubicBezTo>
                <a:cubicBezTo>
                  <a:pt x="63" y="4"/>
                  <a:pt x="63" y="4"/>
                  <a:pt x="63" y="3"/>
                </a:cubicBezTo>
                <a:cubicBezTo>
                  <a:pt x="64" y="3"/>
                  <a:pt x="64" y="3"/>
                  <a:pt x="65" y="3"/>
                </a:cubicBezTo>
                <a:cubicBezTo>
                  <a:pt x="65" y="3"/>
                  <a:pt x="65" y="3"/>
                  <a:pt x="65" y="2"/>
                </a:cubicBezTo>
                <a:cubicBezTo>
                  <a:pt x="66" y="2"/>
                  <a:pt x="66" y="2"/>
                  <a:pt x="66" y="2"/>
                </a:cubicBezTo>
                <a:cubicBezTo>
                  <a:pt x="66" y="2"/>
                  <a:pt x="66" y="2"/>
                  <a:pt x="66" y="2"/>
                </a:cubicBezTo>
                <a:cubicBezTo>
                  <a:pt x="67" y="2"/>
                  <a:pt x="67" y="2"/>
                  <a:pt x="67" y="2"/>
                </a:cubicBezTo>
                <a:cubicBezTo>
                  <a:pt x="67" y="1"/>
                  <a:pt x="67" y="1"/>
                  <a:pt x="67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9" y="1"/>
                  <a:pt x="69" y="1"/>
                  <a:pt x="69" y="1"/>
                </a:cubicBezTo>
                <a:cubicBezTo>
                  <a:pt x="69" y="1"/>
                  <a:pt x="69" y="1"/>
                  <a:pt x="69" y="1"/>
                </a:cubicBezTo>
                <a:cubicBezTo>
                  <a:pt x="70" y="1"/>
                  <a:pt x="70" y="1"/>
                  <a:pt x="70" y="1"/>
                </a:cubicBezTo>
                <a:cubicBezTo>
                  <a:pt x="70" y="0"/>
                  <a:pt x="70" y="0"/>
                  <a:pt x="70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1"/>
                  <a:pt x="82" y="1"/>
                  <a:pt x="82" y="1"/>
                </a:cubicBezTo>
                <a:cubicBezTo>
                  <a:pt x="83" y="1"/>
                  <a:pt x="83" y="1"/>
                  <a:pt x="83" y="1"/>
                </a:cubicBezTo>
                <a:cubicBezTo>
                  <a:pt x="83" y="1"/>
                  <a:pt x="83" y="1"/>
                  <a:pt x="83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5" y="1"/>
                  <a:pt x="85" y="1"/>
                  <a:pt x="85" y="1"/>
                </a:cubicBezTo>
                <a:cubicBezTo>
                  <a:pt x="85" y="2"/>
                  <a:pt x="85" y="2"/>
                  <a:pt x="85" y="2"/>
                </a:cubicBezTo>
                <a:cubicBezTo>
                  <a:pt x="86" y="2"/>
                  <a:pt x="86" y="2"/>
                  <a:pt x="86" y="2"/>
                </a:cubicBezTo>
                <a:cubicBezTo>
                  <a:pt x="86" y="2"/>
                  <a:pt x="86" y="2"/>
                  <a:pt x="86" y="2"/>
                </a:cubicBezTo>
                <a:cubicBezTo>
                  <a:pt x="87" y="2"/>
                  <a:pt x="87" y="2"/>
                  <a:pt x="87" y="2"/>
                </a:cubicBezTo>
                <a:cubicBezTo>
                  <a:pt x="87" y="3"/>
                  <a:pt x="87" y="3"/>
                  <a:pt x="87" y="3"/>
                </a:cubicBezTo>
                <a:cubicBezTo>
                  <a:pt x="88" y="3"/>
                  <a:pt x="89" y="3"/>
                  <a:pt x="89" y="3"/>
                </a:cubicBezTo>
                <a:cubicBezTo>
                  <a:pt x="89" y="4"/>
                  <a:pt x="90" y="4"/>
                  <a:pt x="90" y="5"/>
                </a:cubicBezTo>
                <a:cubicBezTo>
                  <a:pt x="91" y="5"/>
                  <a:pt x="91" y="5"/>
                  <a:pt x="91" y="5"/>
                </a:cubicBezTo>
                <a:cubicBezTo>
                  <a:pt x="91" y="5"/>
                  <a:pt x="91" y="5"/>
                  <a:pt x="91" y="5"/>
                </a:cubicBezTo>
                <a:cubicBezTo>
                  <a:pt x="92" y="6"/>
                  <a:pt x="92" y="7"/>
                  <a:pt x="94" y="7"/>
                </a:cubicBezTo>
                <a:cubicBezTo>
                  <a:pt x="95" y="6"/>
                  <a:pt x="96" y="6"/>
                  <a:pt x="98" y="6"/>
                </a:cubicBezTo>
                <a:cubicBezTo>
                  <a:pt x="98" y="5"/>
                  <a:pt x="98" y="5"/>
                  <a:pt x="98" y="5"/>
                </a:cubicBezTo>
                <a:cubicBezTo>
                  <a:pt x="99" y="5"/>
                  <a:pt x="99" y="5"/>
                  <a:pt x="99" y="5"/>
                </a:cubicBezTo>
                <a:cubicBezTo>
                  <a:pt x="99" y="5"/>
                  <a:pt x="99" y="5"/>
                  <a:pt x="99" y="5"/>
                </a:cubicBezTo>
                <a:cubicBezTo>
                  <a:pt x="100" y="5"/>
                  <a:pt x="100" y="5"/>
                  <a:pt x="100" y="5"/>
                </a:cubicBezTo>
                <a:cubicBezTo>
                  <a:pt x="100" y="5"/>
                  <a:pt x="100" y="5"/>
                  <a:pt x="100" y="5"/>
                </a:cubicBezTo>
                <a:cubicBezTo>
                  <a:pt x="101" y="5"/>
                  <a:pt x="101" y="4"/>
                  <a:pt x="102" y="4"/>
                </a:cubicBezTo>
                <a:cubicBezTo>
                  <a:pt x="102" y="4"/>
                  <a:pt x="102" y="4"/>
                  <a:pt x="102" y="4"/>
                </a:cubicBezTo>
                <a:cubicBezTo>
                  <a:pt x="103" y="4"/>
                  <a:pt x="103" y="4"/>
                  <a:pt x="103" y="4"/>
                </a:cubicBezTo>
                <a:cubicBezTo>
                  <a:pt x="104" y="3"/>
                  <a:pt x="106" y="2"/>
                  <a:pt x="107" y="1"/>
                </a:cubicBezTo>
                <a:cubicBezTo>
                  <a:pt x="107" y="3"/>
                  <a:pt x="107" y="3"/>
                  <a:pt x="107" y="3"/>
                </a:cubicBezTo>
                <a:cubicBezTo>
                  <a:pt x="107" y="3"/>
                  <a:pt x="107" y="3"/>
                  <a:pt x="107" y="3"/>
                </a:cubicBezTo>
                <a:cubicBezTo>
                  <a:pt x="106" y="3"/>
                  <a:pt x="106" y="4"/>
                  <a:pt x="106" y="5"/>
                </a:cubicBezTo>
                <a:cubicBezTo>
                  <a:pt x="106" y="5"/>
                  <a:pt x="106" y="5"/>
                  <a:pt x="106" y="5"/>
                </a:cubicBezTo>
                <a:cubicBezTo>
                  <a:pt x="106" y="5"/>
                  <a:pt x="106" y="5"/>
                  <a:pt x="106" y="5"/>
                </a:cubicBezTo>
                <a:cubicBezTo>
                  <a:pt x="105" y="5"/>
                  <a:pt x="105" y="5"/>
                  <a:pt x="105" y="5"/>
                </a:cubicBezTo>
                <a:cubicBezTo>
                  <a:pt x="105" y="6"/>
                  <a:pt x="105" y="6"/>
                  <a:pt x="105" y="6"/>
                </a:cubicBezTo>
                <a:cubicBezTo>
                  <a:pt x="105" y="6"/>
                  <a:pt x="105" y="7"/>
                  <a:pt x="104" y="7"/>
                </a:cubicBezTo>
                <a:cubicBezTo>
                  <a:pt x="104" y="8"/>
                  <a:pt x="104" y="8"/>
                  <a:pt x="104" y="8"/>
                </a:cubicBezTo>
                <a:cubicBezTo>
                  <a:pt x="104" y="8"/>
                  <a:pt x="104" y="8"/>
                  <a:pt x="103" y="8"/>
                </a:cubicBezTo>
                <a:cubicBezTo>
                  <a:pt x="103" y="9"/>
                  <a:pt x="103" y="9"/>
                  <a:pt x="103" y="9"/>
                </a:cubicBezTo>
                <a:cubicBezTo>
                  <a:pt x="103" y="9"/>
                  <a:pt x="103" y="9"/>
                  <a:pt x="102" y="10"/>
                </a:cubicBezTo>
                <a:cubicBezTo>
                  <a:pt x="102" y="11"/>
                  <a:pt x="101" y="11"/>
                  <a:pt x="100" y="12"/>
                </a:cubicBezTo>
                <a:cubicBezTo>
                  <a:pt x="99" y="12"/>
                  <a:pt x="99" y="12"/>
                  <a:pt x="99" y="12"/>
                </a:cubicBezTo>
                <a:cubicBezTo>
                  <a:pt x="99" y="13"/>
                  <a:pt x="98" y="13"/>
                  <a:pt x="98" y="14"/>
                </a:cubicBezTo>
                <a:cubicBezTo>
                  <a:pt x="98" y="14"/>
                  <a:pt x="98" y="14"/>
                  <a:pt x="98" y="14"/>
                </a:cubicBezTo>
                <a:cubicBezTo>
                  <a:pt x="99" y="13"/>
                  <a:pt x="101" y="14"/>
                  <a:pt x="102" y="13"/>
                </a:cubicBezTo>
                <a:cubicBezTo>
                  <a:pt x="105" y="12"/>
                  <a:pt x="107" y="12"/>
                  <a:pt x="110" y="11"/>
                </a:cubicBezTo>
                <a:cubicBezTo>
                  <a:pt x="109" y="12"/>
                  <a:pt x="109" y="13"/>
                  <a:pt x="108" y="14"/>
                </a:cubicBezTo>
              </a:path>
            </a:pathLst>
          </a:custGeom>
          <a:solidFill>
            <a:srgbClr val="1EB6B7"/>
          </a:solidFill>
          <a:ln>
            <a:noFill/>
          </a:ln>
        </p:spPr>
        <p:txBody>
          <a:bodyPr vert="horz" wrap="square" lIns="91154" tIns="45578" rIns="91154" bIns="45578" numCol="1" anchor="t" anchorCtr="0" compatLnSpc="1">
            <a:prstTxWarp prst="textNoShape">
              <a:avLst/>
            </a:prstTxWarp>
          </a:bodyPr>
          <a:lstStyle/>
          <a:p>
            <a:endParaRPr lang="fr-FR" sz="1444">
              <a:latin typeface="Pole Emploi PRO" panose="02000503040000020004" pitchFamily="50" charset="0"/>
            </a:endParaRPr>
          </a:p>
        </p:txBody>
      </p:sp>
      <p:sp>
        <p:nvSpPr>
          <p:cNvPr id="24" name="AutoShape 7">
            <a:extLst>
              <a:ext uri="{FF2B5EF4-FFF2-40B4-BE49-F238E27FC236}">
                <a16:creationId xmlns="" xmlns:a16="http://schemas.microsoft.com/office/drawing/2014/main" id="{69EDE5DC-6AF9-4178-AA61-1E71347E78FD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435105" y="13940716"/>
            <a:ext cx="203260" cy="20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54" tIns="45578" rIns="91154" bIns="45578" numCol="1" anchor="t" anchorCtr="0" compatLnSpc="1">
            <a:prstTxWarp prst="textNoShape">
              <a:avLst/>
            </a:prstTxWarp>
          </a:bodyPr>
          <a:lstStyle/>
          <a:p>
            <a:endParaRPr lang="fr-FR" sz="1444">
              <a:latin typeface="Pole Emploi PRO" panose="02000503040000020004" pitchFamily="50" charset="0"/>
            </a:endParaRPr>
          </a:p>
        </p:txBody>
      </p:sp>
      <p:sp>
        <p:nvSpPr>
          <p:cNvPr id="25" name="Freeform 9">
            <a:extLst>
              <a:ext uri="{FF2B5EF4-FFF2-40B4-BE49-F238E27FC236}">
                <a16:creationId xmlns="" xmlns:a16="http://schemas.microsoft.com/office/drawing/2014/main" id="{587F9E82-E887-49B5-98D2-F1588867740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36694" y="13942304"/>
            <a:ext cx="203260" cy="203136"/>
          </a:xfrm>
          <a:custGeom>
            <a:avLst/>
            <a:gdLst>
              <a:gd name="T0" fmla="*/ 61 w 96"/>
              <a:gd name="T1" fmla="*/ 31 h 96"/>
              <a:gd name="T2" fmla="*/ 56 w 96"/>
              <a:gd name="T3" fmla="*/ 31 h 96"/>
              <a:gd name="T4" fmla="*/ 52 w 96"/>
              <a:gd name="T5" fmla="*/ 36 h 96"/>
              <a:gd name="T6" fmla="*/ 52 w 96"/>
              <a:gd name="T7" fmla="*/ 41 h 96"/>
              <a:gd name="T8" fmla="*/ 60 w 96"/>
              <a:gd name="T9" fmla="*/ 41 h 96"/>
              <a:gd name="T10" fmla="*/ 59 w 96"/>
              <a:gd name="T11" fmla="*/ 50 h 96"/>
              <a:gd name="T12" fmla="*/ 52 w 96"/>
              <a:gd name="T13" fmla="*/ 50 h 96"/>
              <a:gd name="T14" fmla="*/ 52 w 96"/>
              <a:gd name="T15" fmla="*/ 72 h 96"/>
              <a:gd name="T16" fmla="*/ 43 w 96"/>
              <a:gd name="T17" fmla="*/ 72 h 96"/>
              <a:gd name="T18" fmla="*/ 43 w 96"/>
              <a:gd name="T19" fmla="*/ 50 h 96"/>
              <a:gd name="T20" fmla="*/ 35 w 96"/>
              <a:gd name="T21" fmla="*/ 50 h 96"/>
              <a:gd name="T22" fmla="*/ 35 w 96"/>
              <a:gd name="T23" fmla="*/ 41 h 96"/>
              <a:gd name="T24" fmla="*/ 43 w 96"/>
              <a:gd name="T25" fmla="*/ 41 h 96"/>
              <a:gd name="T26" fmla="*/ 43 w 96"/>
              <a:gd name="T27" fmla="*/ 35 h 96"/>
              <a:gd name="T28" fmla="*/ 54 w 96"/>
              <a:gd name="T29" fmla="*/ 23 h 96"/>
              <a:gd name="T30" fmla="*/ 61 w 96"/>
              <a:gd name="T31" fmla="*/ 24 h 96"/>
              <a:gd name="T32" fmla="*/ 61 w 96"/>
              <a:gd name="T33" fmla="*/ 31 h 96"/>
              <a:gd name="T34" fmla="*/ 48 w 96"/>
              <a:gd name="T35" fmla="*/ 0 h 96"/>
              <a:gd name="T36" fmla="*/ 0 w 96"/>
              <a:gd name="T37" fmla="*/ 48 h 96"/>
              <a:gd name="T38" fmla="*/ 48 w 96"/>
              <a:gd name="T39" fmla="*/ 96 h 96"/>
              <a:gd name="T40" fmla="*/ 96 w 96"/>
              <a:gd name="T41" fmla="*/ 48 h 96"/>
              <a:gd name="T42" fmla="*/ 48 w 96"/>
              <a:gd name="T43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96">
                <a:moveTo>
                  <a:pt x="61" y="31"/>
                </a:moveTo>
                <a:cubicBezTo>
                  <a:pt x="56" y="31"/>
                  <a:pt x="56" y="31"/>
                  <a:pt x="56" y="31"/>
                </a:cubicBezTo>
                <a:cubicBezTo>
                  <a:pt x="52" y="31"/>
                  <a:pt x="52" y="33"/>
                  <a:pt x="52" y="36"/>
                </a:cubicBezTo>
                <a:cubicBezTo>
                  <a:pt x="52" y="41"/>
                  <a:pt x="52" y="41"/>
                  <a:pt x="52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50"/>
                  <a:pt x="59" y="50"/>
                  <a:pt x="59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52" y="72"/>
                  <a:pt x="52" y="72"/>
                  <a:pt x="52" y="72"/>
                </a:cubicBezTo>
                <a:cubicBezTo>
                  <a:pt x="43" y="72"/>
                  <a:pt x="43" y="72"/>
                  <a:pt x="43" y="72"/>
                </a:cubicBezTo>
                <a:cubicBezTo>
                  <a:pt x="43" y="50"/>
                  <a:pt x="43" y="50"/>
                  <a:pt x="43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41"/>
                  <a:pt x="35" y="41"/>
                  <a:pt x="35" y="41"/>
                </a:cubicBezTo>
                <a:cubicBezTo>
                  <a:pt x="43" y="41"/>
                  <a:pt x="43" y="41"/>
                  <a:pt x="43" y="41"/>
                </a:cubicBezTo>
                <a:cubicBezTo>
                  <a:pt x="43" y="35"/>
                  <a:pt x="43" y="35"/>
                  <a:pt x="43" y="35"/>
                </a:cubicBezTo>
                <a:cubicBezTo>
                  <a:pt x="43" y="27"/>
                  <a:pt x="47" y="23"/>
                  <a:pt x="54" y="23"/>
                </a:cubicBezTo>
                <a:cubicBezTo>
                  <a:pt x="57" y="23"/>
                  <a:pt x="60" y="23"/>
                  <a:pt x="61" y="24"/>
                </a:cubicBezTo>
                <a:lnTo>
                  <a:pt x="61" y="31"/>
                </a:lnTo>
                <a:close/>
                <a:moveTo>
                  <a:pt x="48" y="0"/>
                </a:moveTo>
                <a:cubicBezTo>
                  <a:pt x="21" y="0"/>
                  <a:pt x="0" y="21"/>
                  <a:pt x="0" y="48"/>
                </a:cubicBezTo>
                <a:cubicBezTo>
                  <a:pt x="0" y="74"/>
                  <a:pt x="21" y="96"/>
                  <a:pt x="48" y="96"/>
                </a:cubicBezTo>
                <a:cubicBezTo>
                  <a:pt x="74" y="96"/>
                  <a:pt x="96" y="74"/>
                  <a:pt x="96" y="48"/>
                </a:cubicBezTo>
                <a:cubicBezTo>
                  <a:pt x="96" y="21"/>
                  <a:pt x="74" y="0"/>
                  <a:pt x="48" y="0"/>
                </a:cubicBezTo>
              </a:path>
            </a:pathLst>
          </a:custGeom>
          <a:solidFill>
            <a:srgbClr val="1EB6B7"/>
          </a:solidFill>
          <a:ln>
            <a:noFill/>
          </a:ln>
        </p:spPr>
        <p:txBody>
          <a:bodyPr vert="horz" wrap="square" lIns="91154" tIns="45578" rIns="91154" bIns="45578" numCol="1" anchor="t" anchorCtr="0" compatLnSpc="1">
            <a:prstTxWarp prst="textNoShape">
              <a:avLst/>
            </a:prstTxWarp>
          </a:bodyPr>
          <a:lstStyle/>
          <a:p>
            <a:endParaRPr lang="fr-FR" sz="1444">
              <a:latin typeface="Pole Emploi PRO" panose="02000503040000020004" pitchFamily="50" charset="0"/>
            </a:endParaRPr>
          </a:p>
        </p:txBody>
      </p:sp>
      <p:pic>
        <p:nvPicPr>
          <p:cNvPr id="26" name="Image 2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242" y="13760450"/>
            <a:ext cx="26289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966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à la pers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" y="0"/>
            <a:ext cx="10691999" cy="713164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3176" y="0"/>
            <a:ext cx="9788307" cy="7343776"/>
          </a:xfrm>
          <a:prstGeom prst="rect">
            <a:avLst/>
          </a:prstGeom>
          <a:gradFill>
            <a:gsLst>
              <a:gs pos="25000">
                <a:schemeClr val="accent1">
                  <a:lumMod val="5000"/>
                  <a:lumOff val="95000"/>
                  <a:alpha val="0"/>
                </a:schemeClr>
              </a:gs>
              <a:gs pos="87000">
                <a:srgbClr val="FFFFFF">
                  <a:alpha val="94000"/>
                </a:srgbClr>
              </a:gs>
              <a:gs pos="69000">
                <a:schemeClr val="bg1"/>
              </a:gs>
              <a:gs pos="100000">
                <a:schemeClr val="bg1">
                  <a:alpha val="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>
            <a:off x="0" y="5668964"/>
            <a:ext cx="10694988" cy="7538078"/>
          </a:xfrm>
          <a:custGeom>
            <a:avLst/>
            <a:gdLst>
              <a:gd name="T0" fmla="*/ 3364 w 3364"/>
              <a:gd name="T1" fmla="*/ 577 h 3003"/>
              <a:gd name="T2" fmla="*/ 1003 w 3364"/>
              <a:gd name="T3" fmla="*/ 0 h 3003"/>
              <a:gd name="T4" fmla="*/ 0 w 3364"/>
              <a:gd name="T5" fmla="*/ 98 h 3003"/>
              <a:gd name="T6" fmla="*/ 0 w 3364"/>
              <a:gd name="T7" fmla="*/ 3003 h 3003"/>
              <a:gd name="T8" fmla="*/ 3364 w 3364"/>
              <a:gd name="T9" fmla="*/ 3003 h 3003"/>
              <a:gd name="T10" fmla="*/ 3364 w 3364"/>
              <a:gd name="T11" fmla="*/ 577 h 30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64" h="3003">
                <a:moveTo>
                  <a:pt x="3364" y="577"/>
                </a:moveTo>
                <a:cubicBezTo>
                  <a:pt x="2658" y="209"/>
                  <a:pt x="1855" y="0"/>
                  <a:pt x="1003" y="0"/>
                </a:cubicBezTo>
                <a:cubicBezTo>
                  <a:pt x="659" y="0"/>
                  <a:pt x="324" y="34"/>
                  <a:pt x="0" y="98"/>
                </a:cubicBezTo>
                <a:cubicBezTo>
                  <a:pt x="0" y="3003"/>
                  <a:pt x="0" y="3003"/>
                  <a:pt x="0" y="3003"/>
                </a:cubicBezTo>
                <a:cubicBezTo>
                  <a:pt x="3364" y="3003"/>
                  <a:pt x="3364" y="3003"/>
                  <a:pt x="3364" y="3003"/>
                </a:cubicBezTo>
                <a:lnTo>
                  <a:pt x="3364" y="577"/>
                </a:lnTo>
                <a:close/>
              </a:path>
            </a:pathLst>
          </a:custGeom>
          <a:solidFill>
            <a:srgbClr val="1EB6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72953" y="12463379"/>
            <a:ext cx="2766467" cy="736797"/>
          </a:xfrm>
          <a:prstGeom prst="rect">
            <a:avLst/>
          </a:prstGeom>
        </p:spPr>
      </p:pic>
      <p:sp>
        <p:nvSpPr>
          <p:cNvPr id="19" name="ZoneTexte 18"/>
          <p:cNvSpPr txBox="1"/>
          <p:nvPr userDrawn="1"/>
        </p:nvSpPr>
        <p:spPr>
          <a:xfrm rot="16200000">
            <a:off x="-737511" y="11964691"/>
            <a:ext cx="180908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solidFill>
                  <a:schemeClr val="bg1"/>
                </a:solidFill>
                <a:latin typeface="Pole Emploi PRO" panose="02000503040000020004" pitchFamily="50" charset="0"/>
              </a:rPr>
              <a:t>Photo : Adobe Stock</a:t>
            </a:r>
            <a:endParaRPr lang="fr-FR" sz="500" dirty="0">
              <a:solidFill>
                <a:schemeClr val="bg1"/>
              </a:solidFill>
              <a:latin typeface="Pole Emploi PRO" panose="02000503040000020004" pitchFamily="50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4765" y="1487991"/>
            <a:ext cx="5112863" cy="2452323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593DAF11-F34C-4709-A2C1-51047C87104A}"/>
              </a:ext>
            </a:extLst>
          </p:cNvPr>
          <p:cNvSpPr txBox="1"/>
          <p:nvPr userDrawn="1"/>
        </p:nvSpPr>
        <p:spPr>
          <a:xfrm>
            <a:off x="335023" y="14468680"/>
            <a:ext cx="4080040" cy="306832"/>
          </a:xfrm>
          <a:prstGeom prst="rect">
            <a:avLst/>
          </a:prstGeom>
          <a:noFill/>
        </p:spPr>
        <p:txBody>
          <a:bodyPr wrap="square" lIns="91140" tIns="45570" rIns="91140" bIns="4557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96" b="1" cap="all" dirty="0">
                <a:solidFill>
                  <a:srgbClr val="1EB6B7"/>
                </a:solidFill>
                <a:latin typeface="Pole Emploi PRO" panose="02000503040000020004" pitchFamily="50" charset="0"/>
                <a:cs typeface="Arial" panose="020B0604020202020204" pitchFamily="34" charset="0"/>
              </a:rPr>
              <a:t>pole-emploi-ile-de-france.fr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8D32F2B8-3B42-4C34-B6F9-BBEBA77EFA3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4765" y="14145673"/>
            <a:ext cx="1929387" cy="32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496" dirty="0">
                <a:solidFill>
                  <a:srgbClr val="1EB6B7"/>
                </a:solidFill>
                <a:latin typeface="Pole Emploi PRO" panose="02000503040000020004" pitchFamily="50" charset="0"/>
              </a:rPr>
              <a:t>@</a:t>
            </a:r>
            <a:r>
              <a:rPr lang="fr-FR" altLang="fr-FR" sz="1496" dirty="0" err="1">
                <a:solidFill>
                  <a:srgbClr val="1EB6B7"/>
                </a:solidFill>
                <a:latin typeface="Pole Emploi PRO" panose="02000503040000020004" pitchFamily="50" charset="0"/>
              </a:rPr>
              <a:t>poleemploi_IDF</a:t>
            </a:r>
            <a:endParaRPr lang="fr-FR" altLang="fr-FR" sz="1496" dirty="0">
              <a:solidFill>
                <a:srgbClr val="1EB6B7"/>
              </a:solidFill>
              <a:latin typeface="Pole Emploi PRO" panose="02000503040000020004" pitchFamily="50" charset="0"/>
            </a:endParaRPr>
          </a:p>
        </p:txBody>
      </p:sp>
      <p:sp>
        <p:nvSpPr>
          <p:cNvPr id="22" name="ZoneTexte 12">
            <a:extLst>
              <a:ext uri="{FF2B5EF4-FFF2-40B4-BE49-F238E27FC236}">
                <a16:creationId xmlns="" xmlns:a16="http://schemas.microsoft.com/office/drawing/2014/main" id="{D9980AA2-6717-45D5-83AD-60EBFE04C0B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4741" y="13875409"/>
            <a:ext cx="1929387" cy="32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496" dirty="0">
                <a:solidFill>
                  <a:srgbClr val="1EB6B7"/>
                </a:solidFill>
                <a:latin typeface="Pole Emploi PRO" panose="02000503040000020004" pitchFamily="50" charset="0"/>
              </a:rPr>
              <a:t> Pôle emploi IDF</a:t>
            </a:r>
          </a:p>
        </p:txBody>
      </p:sp>
      <p:sp>
        <p:nvSpPr>
          <p:cNvPr id="23" name="Freeform 5">
            <a:extLst>
              <a:ext uri="{FF2B5EF4-FFF2-40B4-BE49-F238E27FC236}">
                <a16:creationId xmlns="" xmlns:a16="http://schemas.microsoft.com/office/drawing/2014/main" id="{2F31ED15-349B-47EA-8F0B-8E483136B6A5}"/>
              </a:ext>
            </a:extLst>
          </p:cNvPr>
          <p:cNvSpPr>
            <a:spLocks/>
          </p:cNvSpPr>
          <p:nvPr userDrawn="1"/>
        </p:nvSpPr>
        <p:spPr bwMode="auto">
          <a:xfrm>
            <a:off x="442331" y="14261316"/>
            <a:ext cx="195775" cy="158564"/>
          </a:xfrm>
          <a:custGeom>
            <a:avLst/>
            <a:gdLst>
              <a:gd name="T0" fmla="*/ 102 w 110"/>
              <a:gd name="T1" fmla="*/ 21 h 90"/>
              <a:gd name="T2" fmla="*/ 98 w 110"/>
              <a:gd name="T3" fmla="*/ 35 h 90"/>
              <a:gd name="T4" fmla="*/ 97 w 110"/>
              <a:gd name="T5" fmla="*/ 41 h 90"/>
              <a:gd name="T6" fmla="*/ 94 w 110"/>
              <a:gd name="T7" fmla="*/ 50 h 90"/>
              <a:gd name="T8" fmla="*/ 92 w 110"/>
              <a:gd name="T9" fmla="*/ 55 h 90"/>
              <a:gd name="T10" fmla="*/ 89 w 110"/>
              <a:gd name="T11" fmla="*/ 60 h 90"/>
              <a:gd name="T12" fmla="*/ 87 w 110"/>
              <a:gd name="T13" fmla="*/ 63 h 90"/>
              <a:gd name="T14" fmla="*/ 83 w 110"/>
              <a:gd name="T15" fmla="*/ 67 h 90"/>
              <a:gd name="T16" fmla="*/ 74 w 110"/>
              <a:gd name="T17" fmla="*/ 77 h 90"/>
              <a:gd name="T18" fmla="*/ 70 w 110"/>
              <a:gd name="T19" fmla="*/ 80 h 90"/>
              <a:gd name="T20" fmla="*/ 66 w 110"/>
              <a:gd name="T21" fmla="*/ 82 h 90"/>
              <a:gd name="T22" fmla="*/ 60 w 110"/>
              <a:gd name="T23" fmla="*/ 85 h 90"/>
              <a:gd name="T24" fmla="*/ 58 w 110"/>
              <a:gd name="T25" fmla="*/ 86 h 90"/>
              <a:gd name="T26" fmla="*/ 55 w 110"/>
              <a:gd name="T27" fmla="*/ 86 h 90"/>
              <a:gd name="T28" fmla="*/ 34 w 110"/>
              <a:gd name="T29" fmla="*/ 90 h 90"/>
              <a:gd name="T30" fmla="*/ 23 w 110"/>
              <a:gd name="T31" fmla="*/ 89 h 90"/>
              <a:gd name="T32" fmla="*/ 19 w 110"/>
              <a:gd name="T33" fmla="*/ 88 h 90"/>
              <a:gd name="T34" fmla="*/ 15 w 110"/>
              <a:gd name="T35" fmla="*/ 87 h 90"/>
              <a:gd name="T36" fmla="*/ 12 w 110"/>
              <a:gd name="T37" fmla="*/ 86 h 90"/>
              <a:gd name="T38" fmla="*/ 8 w 110"/>
              <a:gd name="T39" fmla="*/ 85 h 90"/>
              <a:gd name="T40" fmla="*/ 5 w 110"/>
              <a:gd name="T41" fmla="*/ 82 h 90"/>
              <a:gd name="T42" fmla="*/ 2 w 110"/>
              <a:gd name="T43" fmla="*/ 82 h 90"/>
              <a:gd name="T44" fmla="*/ 11 w 110"/>
              <a:gd name="T45" fmla="*/ 80 h 90"/>
              <a:gd name="T46" fmla="*/ 18 w 110"/>
              <a:gd name="T47" fmla="*/ 78 h 90"/>
              <a:gd name="T48" fmla="*/ 22 w 110"/>
              <a:gd name="T49" fmla="*/ 77 h 90"/>
              <a:gd name="T50" fmla="*/ 24 w 110"/>
              <a:gd name="T51" fmla="*/ 76 h 90"/>
              <a:gd name="T52" fmla="*/ 29 w 110"/>
              <a:gd name="T53" fmla="*/ 73 h 90"/>
              <a:gd name="T54" fmla="*/ 32 w 110"/>
              <a:gd name="T55" fmla="*/ 71 h 90"/>
              <a:gd name="T56" fmla="*/ 14 w 110"/>
              <a:gd name="T57" fmla="*/ 60 h 90"/>
              <a:gd name="T58" fmla="*/ 17 w 110"/>
              <a:gd name="T59" fmla="*/ 52 h 90"/>
              <a:gd name="T60" fmla="*/ 14 w 110"/>
              <a:gd name="T61" fmla="*/ 50 h 90"/>
              <a:gd name="T62" fmla="*/ 9 w 110"/>
              <a:gd name="T63" fmla="*/ 47 h 90"/>
              <a:gd name="T64" fmla="*/ 14 w 110"/>
              <a:gd name="T65" fmla="*/ 34 h 90"/>
              <a:gd name="T66" fmla="*/ 6 w 110"/>
              <a:gd name="T67" fmla="*/ 25 h 90"/>
              <a:gd name="T68" fmla="*/ 4 w 110"/>
              <a:gd name="T69" fmla="*/ 13 h 90"/>
              <a:gd name="T70" fmla="*/ 5 w 110"/>
              <a:gd name="T71" fmla="*/ 9 h 90"/>
              <a:gd name="T72" fmla="*/ 7 w 110"/>
              <a:gd name="T73" fmla="*/ 4 h 90"/>
              <a:gd name="T74" fmla="*/ 11 w 110"/>
              <a:gd name="T75" fmla="*/ 8 h 90"/>
              <a:gd name="T76" fmla="*/ 18 w 110"/>
              <a:gd name="T77" fmla="*/ 15 h 90"/>
              <a:gd name="T78" fmla="*/ 22 w 110"/>
              <a:gd name="T79" fmla="*/ 17 h 90"/>
              <a:gd name="T80" fmla="*/ 27 w 110"/>
              <a:gd name="T81" fmla="*/ 21 h 90"/>
              <a:gd name="T82" fmla="*/ 33 w 110"/>
              <a:gd name="T83" fmla="*/ 23 h 90"/>
              <a:gd name="T84" fmla="*/ 37 w 110"/>
              <a:gd name="T85" fmla="*/ 25 h 90"/>
              <a:gd name="T86" fmla="*/ 41 w 110"/>
              <a:gd name="T87" fmla="*/ 25 h 90"/>
              <a:gd name="T88" fmla="*/ 54 w 110"/>
              <a:gd name="T89" fmla="*/ 26 h 90"/>
              <a:gd name="T90" fmla="*/ 57 w 110"/>
              <a:gd name="T91" fmla="*/ 10 h 90"/>
              <a:gd name="T92" fmla="*/ 62 w 110"/>
              <a:gd name="T93" fmla="*/ 5 h 90"/>
              <a:gd name="T94" fmla="*/ 66 w 110"/>
              <a:gd name="T95" fmla="*/ 2 h 90"/>
              <a:gd name="T96" fmla="*/ 69 w 110"/>
              <a:gd name="T97" fmla="*/ 1 h 90"/>
              <a:gd name="T98" fmla="*/ 73 w 110"/>
              <a:gd name="T99" fmla="*/ 0 h 90"/>
              <a:gd name="T100" fmla="*/ 83 w 110"/>
              <a:gd name="T101" fmla="*/ 1 h 90"/>
              <a:gd name="T102" fmla="*/ 85 w 110"/>
              <a:gd name="T103" fmla="*/ 2 h 90"/>
              <a:gd name="T104" fmla="*/ 89 w 110"/>
              <a:gd name="T105" fmla="*/ 3 h 90"/>
              <a:gd name="T106" fmla="*/ 98 w 110"/>
              <a:gd name="T107" fmla="*/ 6 h 90"/>
              <a:gd name="T108" fmla="*/ 100 w 110"/>
              <a:gd name="T109" fmla="*/ 5 h 90"/>
              <a:gd name="T110" fmla="*/ 107 w 110"/>
              <a:gd name="T111" fmla="*/ 3 h 90"/>
              <a:gd name="T112" fmla="*/ 105 w 110"/>
              <a:gd name="T113" fmla="*/ 5 h 90"/>
              <a:gd name="T114" fmla="*/ 103 w 110"/>
              <a:gd name="T115" fmla="*/ 9 h 90"/>
              <a:gd name="T116" fmla="*/ 98 w 110"/>
              <a:gd name="T117" fmla="*/ 14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0" h="90">
                <a:moveTo>
                  <a:pt x="108" y="14"/>
                </a:moveTo>
                <a:cubicBezTo>
                  <a:pt x="108" y="14"/>
                  <a:pt x="108" y="14"/>
                  <a:pt x="107" y="14"/>
                </a:cubicBezTo>
                <a:cubicBezTo>
                  <a:pt x="107" y="15"/>
                  <a:pt x="107" y="15"/>
                  <a:pt x="107" y="15"/>
                </a:cubicBezTo>
                <a:cubicBezTo>
                  <a:pt x="106" y="16"/>
                  <a:pt x="105" y="17"/>
                  <a:pt x="103" y="18"/>
                </a:cubicBezTo>
                <a:cubicBezTo>
                  <a:pt x="103" y="19"/>
                  <a:pt x="102" y="20"/>
                  <a:pt x="102" y="21"/>
                </a:cubicBezTo>
                <a:cubicBezTo>
                  <a:pt x="101" y="21"/>
                  <a:pt x="99" y="22"/>
                  <a:pt x="99" y="22"/>
                </a:cubicBezTo>
                <a:cubicBezTo>
                  <a:pt x="99" y="32"/>
                  <a:pt x="99" y="32"/>
                  <a:pt x="99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8" y="35"/>
                  <a:pt x="98" y="35"/>
                  <a:pt x="98" y="35"/>
                </a:cubicBezTo>
                <a:cubicBezTo>
                  <a:pt x="98" y="35"/>
                  <a:pt x="98" y="35"/>
                  <a:pt x="98" y="35"/>
                </a:cubicBezTo>
                <a:cubicBezTo>
                  <a:pt x="98" y="37"/>
                  <a:pt x="98" y="37"/>
                  <a:pt x="98" y="37"/>
                </a:cubicBezTo>
                <a:cubicBezTo>
                  <a:pt x="98" y="37"/>
                  <a:pt x="98" y="37"/>
                  <a:pt x="98" y="37"/>
                </a:cubicBezTo>
                <a:cubicBezTo>
                  <a:pt x="98" y="39"/>
                  <a:pt x="98" y="39"/>
                  <a:pt x="98" y="39"/>
                </a:cubicBezTo>
                <a:cubicBezTo>
                  <a:pt x="97" y="39"/>
                  <a:pt x="97" y="39"/>
                  <a:pt x="97" y="39"/>
                </a:cubicBezTo>
                <a:cubicBezTo>
                  <a:pt x="97" y="41"/>
                  <a:pt x="97" y="41"/>
                  <a:pt x="97" y="41"/>
                </a:cubicBezTo>
                <a:cubicBezTo>
                  <a:pt x="97" y="41"/>
                  <a:pt x="97" y="41"/>
                  <a:pt x="97" y="41"/>
                </a:cubicBezTo>
                <a:cubicBezTo>
                  <a:pt x="97" y="42"/>
                  <a:pt x="97" y="42"/>
                  <a:pt x="97" y="42"/>
                </a:cubicBezTo>
                <a:cubicBezTo>
                  <a:pt x="96" y="42"/>
                  <a:pt x="96" y="42"/>
                  <a:pt x="96" y="42"/>
                </a:cubicBezTo>
                <a:cubicBezTo>
                  <a:pt x="96" y="45"/>
                  <a:pt x="95" y="47"/>
                  <a:pt x="94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3" y="51"/>
                  <a:pt x="93" y="52"/>
                  <a:pt x="93" y="52"/>
                </a:cubicBezTo>
                <a:cubicBezTo>
                  <a:pt x="93" y="52"/>
                  <a:pt x="93" y="52"/>
                  <a:pt x="93" y="52"/>
                </a:cubicBezTo>
                <a:cubicBezTo>
                  <a:pt x="92" y="53"/>
                  <a:pt x="92" y="54"/>
                  <a:pt x="92" y="55"/>
                </a:cubicBezTo>
                <a:cubicBezTo>
                  <a:pt x="92" y="55"/>
                  <a:pt x="92" y="55"/>
                  <a:pt x="92" y="55"/>
                </a:cubicBezTo>
                <a:cubicBezTo>
                  <a:pt x="91" y="56"/>
                  <a:pt x="91" y="57"/>
                  <a:pt x="91" y="57"/>
                </a:cubicBezTo>
                <a:cubicBezTo>
                  <a:pt x="90" y="58"/>
                  <a:pt x="90" y="58"/>
                  <a:pt x="90" y="58"/>
                </a:cubicBezTo>
                <a:cubicBezTo>
                  <a:pt x="90" y="58"/>
                  <a:pt x="90" y="59"/>
                  <a:pt x="90" y="59"/>
                </a:cubicBezTo>
                <a:cubicBezTo>
                  <a:pt x="89" y="59"/>
                  <a:pt x="89" y="60"/>
                  <a:pt x="89" y="60"/>
                </a:cubicBezTo>
                <a:cubicBezTo>
                  <a:pt x="89" y="61"/>
                  <a:pt x="89" y="61"/>
                  <a:pt x="89" y="61"/>
                </a:cubicBezTo>
                <a:cubicBezTo>
                  <a:pt x="88" y="61"/>
                  <a:pt x="88" y="61"/>
                  <a:pt x="88" y="61"/>
                </a:cubicBezTo>
                <a:cubicBezTo>
                  <a:pt x="88" y="62"/>
                  <a:pt x="88" y="62"/>
                  <a:pt x="88" y="62"/>
                </a:cubicBezTo>
                <a:cubicBezTo>
                  <a:pt x="87" y="62"/>
                  <a:pt x="87" y="62"/>
                  <a:pt x="87" y="62"/>
                </a:cubicBezTo>
                <a:cubicBezTo>
                  <a:pt x="87" y="62"/>
                  <a:pt x="87" y="63"/>
                  <a:pt x="87" y="63"/>
                </a:cubicBezTo>
                <a:cubicBezTo>
                  <a:pt x="87" y="63"/>
                  <a:pt x="87" y="63"/>
                  <a:pt x="86" y="63"/>
                </a:cubicBezTo>
                <a:cubicBezTo>
                  <a:pt x="86" y="64"/>
                  <a:pt x="86" y="64"/>
                  <a:pt x="86" y="64"/>
                </a:cubicBezTo>
                <a:cubicBezTo>
                  <a:pt x="86" y="64"/>
                  <a:pt x="85" y="65"/>
                  <a:pt x="85" y="65"/>
                </a:cubicBezTo>
                <a:cubicBezTo>
                  <a:pt x="85" y="66"/>
                  <a:pt x="85" y="66"/>
                  <a:pt x="85" y="66"/>
                </a:cubicBezTo>
                <a:cubicBezTo>
                  <a:pt x="85" y="66"/>
                  <a:pt x="84" y="67"/>
                  <a:pt x="83" y="67"/>
                </a:cubicBezTo>
                <a:cubicBezTo>
                  <a:pt x="83" y="68"/>
                  <a:pt x="83" y="68"/>
                  <a:pt x="83" y="68"/>
                </a:cubicBezTo>
                <a:cubicBezTo>
                  <a:pt x="82" y="69"/>
                  <a:pt x="81" y="70"/>
                  <a:pt x="79" y="72"/>
                </a:cubicBezTo>
                <a:cubicBezTo>
                  <a:pt x="78" y="73"/>
                  <a:pt x="77" y="74"/>
                  <a:pt x="76" y="76"/>
                </a:cubicBezTo>
                <a:cubicBezTo>
                  <a:pt x="75" y="76"/>
                  <a:pt x="75" y="76"/>
                  <a:pt x="75" y="76"/>
                </a:cubicBezTo>
                <a:cubicBezTo>
                  <a:pt x="75" y="76"/>
                  <a:pt x="74" y="77"/>
                  <a:pt x="74" y="77"/>
                </a:cubicBezTo>
                <a:cubicBezTo>
                  <a:pt x="73" y="77"/>
                  <a:pt x="73" y="77"/>
                  <a:pt x="73" y="78"/>
                </a:cubicBezTo>
                <a:cubicBezTo>
                  <a:pt x="72" y="78"/>
                  <a:pt x="72" y="78"/>
                  <a:pt x="72" y="78"/>
                </a:cubicBezTo>
                <a:cubicBezTo>
                  <a:pt x="71" y="78"/>
                  <a:pt x="71" y="78"/>
                  <a:pt x="71" y="78"/>
                </a:cubicBezTo>
                <a:cubicBezTo>
                  <a:pt x="71" y="79"/>
                  <a:pt x="71" y="79"/>
                  <a:pt x="71" y="79"/>
                </a:cubicBezTo>
                <a:cubicBezTo>
                  <a:pt x="70" y="79"/>
                  <a:pt x="70" y="79"/>
                  <a:pt x="70" y="80"/>
                </a:cubicBezTo>
                <a:cubicBezTo>
                  <a:pt x="70" y="80"/>
                  <a:pt x="70" y="80"/>
                  <a:pt x="70" y="80"/>
                </a:cubicBezTo>
                <a:cubicBezTo>
                  <a:pt x="69" y="80"/>
                  <a:pt x="69" y="80"/>
                  <a:pt x="69" y="80"/>
                </a:cubicBezTo>
                <a:cubicBezTo>
                  <a:pt x="69" y="80"/>
                  <a:pt x="69" y="81"/>
                  <a:pt x="68" y="81"/>
                </a:cubicBezTo>
                <a:cubicBezTo>
                  <a:pt x="68" y="81"/>
                  <a:pt x="67" y="81"/>
                  <a:pt x="66" y="82"/>
                </a:cubicBezTo>
                <a:cubicBezTo>
                  <a:pt x="66" y="82"/>
                  <a:pt x="66" y="82"/>
                  <a:pt x="66" y="82"/>
                </a:cubicBezTo>
                <a:cubicBezTo>
                  <a:pt x="65" y="83"/>
                  <a:pt x="65" y="83"/>
                  <a:pt x="64" y="83"/>
                </a:cubicBezTo>
                <a:cubicBezTo>
                  <a:pt x="64" y="83"/>
                  <a:pt x="64" y="83"/>
                  <a:pt x="64" y="83"/>
                </a:cubicBezTo>
                <a:cubicBezTo>
                  <a:pt x="63" y="84"/>
                  <a:pt x="62" y="84"/>
                  <a:pt x="62" y="84"/>
                </a:cubicBezTo>
                <a:cubicBezTo>
                  <a:pt x="62" y="85"/>
                  <a:pt x="62" y="85"/>
                  <a:pt x="62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58" y="85"/>
                  <a:pt x="58" y="85"/>
                  <a:pt x="58" y="85"/>
                </a:cubicBezTo>
                <a:cubicBezTo>
                  <a:pt x="58" y="86"/>
                  <a:pt x="58" y="86"/>
                  <a:pt x="58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6" y="86"/>
                  <a:pt x="56" y="86"/>
                  <a:pt x="56" y="86"/>
                </a:cubicBezTo>
                <a:cubicBezTo>
                  <a:pt x="56" y="86"/>
                  <a:pt x="56" y="86"/>
                  <a:pt x="56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5" y="87"/>
                  <a:pt x="55" y="87"/>
                  <a:pt x="55" y="87"/>
                </a:cubicBezTo>
                <a:cubicBezTo>
                  <a:pt x="54" y="87"/>
                  <a:pt x="53" y="87"/>
                  <a:pt x="52" y="87"/>
                </a:cubicBezTo>
                <a:cubicBezTo>
                  <a:pt x="52" y="88"/>
                  <a:pt x="52" y="88"/>
                  <a:pt x="52" y="88"/>
                </a:cubicBezTo>
                <a:cubicBezTo>
                  <a:pt x="51" y="88"/>
                  <a:pt x="51" y="88"/>
                  <a:pt x="51" y="88"/>
                </a:cubicBezTo>
                <a:cubicBezTo>
                  <a:pt x="46" y="89"/>
                  <a:pt x="41" y="90"/>
                  <a:pt x="34" y="90"/>
                </a:cubicBezTo>
                <a:cubicBezTo>
                  <a:pt x="28" y="90"/>
                  <a:pt x="28" y="90"/>
                  <a:pt x="28" y="90"/>
                </a:cubicBezTo>
                <a:cubicBezTo>
                  <a:pt x="28" y="89"/>
                  <a:pt x="28" y="89"/>
                  <a:pt x="28" y="89"/>
                </a:cubicBezTo>
                <a:cubicBezTo>
                  <a:pt x="25" y="89"/>
                  <a:pt x="25" y="89"/>
                  <a:pt x="25" y="89"/>
                </a:cubicBezTo>
                <a:cubicBezTo>
                  <a:pt x="25" y="89"/>
                  <a:pt x="25" y="89"/>
                  <a:pt x="25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21" y="89"/>
                  <a:pt x="21" y="89"/>
                  <a:pt x="21" y="89"/>
                </a:cubicBezTo>
                <a:cubicBezTo>
                  <a:pt x="21" y="88"/>
                  <a:pt x="21" y="88"/>
                  <a:pt x="21" y="88"/>
                </a:cubicBezTo>
                <a:cubicBezTo>
                  <a:pt x="19" y="88"/>
                  <a:pt x="19" y="88"/>
                  <a:pt x="19" y="88"/>
                </a:cubicBezTo>
                <a:cubicBezTo>
                  <a:pt x="19" y="88"/>
                  <a:pt x="19" y="88"/>
                  <a:pt x="19" y="88"/>
                </a:cubicBezTo>
                <a:cubicBezTo>
                  <a:pt x="17" y="88"/>
                  <a:pt x="17" y="88"/>
                  <a:pt x="17" y="88"/>
                </a:cubicBezTo>
                <a:cubicBezTo>
                  <a:pt x="17" y="87"/>
                  <a:pt x="17" y="87"/>
                  <a:pt x="17" y="87"/>
                </a:cubicBezTo>
                <a:cubicBezTo>
                  <a:pt x="16" y="87"/>
                  <a:pt x="16" y="87"/>
                  <a:pt x="16" y="87"/>
                </a:cubicBezTo>
                <a:cubicBezTo>
                  <a:pt x="16" y="87"/>
                  <a:pt x="16" y="87"/>
                  <a:pt x="16" y="87"/>
                </a:cubicBezTo>
                <a:cubicBezTo>
                  <a:pt x="15" y="87"/>
                  <a:pt x="15" y="87"/>
                  <a:pt x="15" y="87"/>
                </a:cubicBezTo>
                <a:cubicBezTo>
                  <a:pt x="15" y="86"/>
                  <a:pt x="15" y="86"/>
                  <a:pt x="15" y="86"/>
                </a:cubicBezTo>
                <a:cubicBezTo>
                  <a:pt x="13" y="86"/>
                  <a:pt x="13" y="86"/>
                  <a:pt x="13" y="86"/>
                </a:cubicBezTo>
                <a:cubicBezTo>
                  <a:pt x="13" y="86"/>
                  <a:pt x="13" y="86"/>
                  <a:pt x="13" y="86"/>
                </a:cubicBezTo>
                <a:cubicBezTo>
                  <a:pt x="12" y="86"/>
                  <a:pt x="12" y="86"/>
                  <a:pt x="12" y="86"/>
                </a:cubicBezTo>
                <a:cubicBezTo>
                  <a:pt x="12" y="86"/>
                  <a:pt x="12" y="86"/>
                  <a:pt x="12" y="86"/>
                </a:cubicBezTo>
                <a:cubicBezTo>
                  <a:pt x="11" y="86"/>
                  <a:pt x="11" y="86"/>
                  <a:pt x="11" y="86"/>
                </a:cubicBezTo>
                <a:cubicBezTo>
                  <a:pt x="11" y="85"/>
                  <a:pt x="11" y="85"/>
                  <a:pt x="11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9" y="85"/>
                  <a:pt x="9" y="85"/>
                  <a:pt x="8" y="85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4"/>
                  <a:pt x="6" y="84"/>
                  <a:pt x="6" y="83"/>
                </a:cubicBezTo>
                <a:cubicBezTo>
                  <a:pt x="6" y="83"/>
                  <a:pt x="6" y="83"/>
                  <a:pt x="6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5" y="82"/>
                  <a:pt x="5" y="82"/>
                  <a:pt x="5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3" y="82"/>
                  <a:pt x="3" y="82"/>
                  <a:pt x="3" y="82"/>
                </a:cubicBezTo>
                <a:cubicBezTo>
                  <a:pt x="3" y="82"/>
                  <a:pt x="3" y="82"/>
                  <a:pt x="3" y="82"/>
                </a:cubicBezTo>
                <a:cubicBezTo>
                  <a:pt x="2" y="82"/>
                  <a:pt x="2" y="82"/>
                  <a:pt x="2" y="82"/>
                </a:cubicBezTo>
                <a:cubicBezTo>
                  <a:pt x="2" y="81"/>
                  <a:pt x="2" y="81"/>
                  <a:pt x="2" y="81"/>
                </a:cubicBezTo>
                <a:cubicBezTo>
                  <a:pt x="1" y="81"/>
                  <a:pt x="1" y="81"/>
                  <a:pt x="1" y="81"/>
                </a:cubicBezTo>
                <a:cubicBezTo>
                  <a:pt x="1" y="80"/>
                  <a:pt x="1" y="80"/>
                  <a:pt x="1" y="80"/>
                </a:cubicBezTo>
                <a:cubicBezTo>
                  <a:pt x="0" y="80"/>
                  <a:pt x="1" y="81"/>
                  <a:pt x="0" y="80"/>
                </a:cubicBezTo>
                <a:cubicBezTo>
                  <a:pt x="11" y="80"/>
                  <a:pt x="11" y="80"/>
                  <a:pt x="11" y="80"/>
                </a:cubicBezTo>
                <a:cubicBezTo>
                  <a:pt x="11" y="79"/>
                  <a:pt x="11" y="79"/>
                  <a:pt x="11" y="79"/>
                </a:cubicBezTo>
                <a:cubicBezTo>
                  <a:pt x="13" y="79"/>
                  <a:pt x="15" y="79"/>
                  <a:pt x="17" y="78"/>
                </a:cubicBezTo>
                <a:cubicBezTo>
                  <a:pt x="17" y="78"/>
                  <a:pt x="17" y="78"/>
                  <a:pt x="17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20" y="78"/>
                  <a:pt x="20" y="78"/>
                  <a:pt x="20" y="78"/>
                </a:cubicBezTo>
                <a:cubicBezTo>
                  <a:pt x="20" y="77"/>
                  <a:pt x="20" y="77"/>
                  <a:pt x="20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2" y="77"/>
                  <a:pt x="22" y="77"/>
                  <a:pt x="22" y="77"/>
                </a:cubicBezTo>
                <a:cubicBezTo>
                  <a:pt x="22" y="76"/>
                  <a:pt x="22" y="76"/>
                  <a:pt x="22" y="76"/>
                </a:cubicBezTo>
                <a:cubicBezTo>
                  <a:pt x="23" y="76"/>
                  <a:pt x="23" y="76"/>
                  <a:pt x="23" y="76"/>
                </a:cubicBezTo>
                <a:cubicBezTo>
                  <a:pt x="23" y="76"/>
                  <a:pt x="23" y="76"/>
                  <a:pt x="23" y="76"/>
                </a:cubicBezTo>
                <a:cubicBezTo>
                  <a:pt x="24" y="76"/>
                  <a:pt x="24" y="76"/>
                  <a:pt x="24" y="76"/>
                </a:cubicBezTo>
                <a:cubicBezTo>
                  <a:pt x="24" y="76"/>
                  <a:pt x="24" y="76"/>
                  <a:pt x="24" y="76"/>
                </a:cubicBezTo>
                <a:cubicBezTo>
                  <a:pt x="24" y="75"/>
                  <a:pt x="25" y="75"/>
                  <a:pt x="26" y="75"/>
                </a:cubicBezTo>
                <a:cubicBezTo>
                  <a:pt x="26" y="75"/>
                  <a:pt x="26" y="75"/>
                  <a:pt x="26" y="75"/>
                </a:cubicBezTo>
                <a:cubicBezTo>
                  <a:pt x="26" y="75"/>
                  <a:pt x="27" y="74"/>
                  <a:pt x="27" y="74"/>
                </a:cubicBezTo>
                <a:cubicBezTo>
                  <a:pt x="27" y="74"/>
                  <a:pt x="27" y="74"/>
                  <a:pt x="28" y="74"/>
                </a:cubicBezTo>
                <a:cubicBezTo>
                  <a:pt x="28" y="73"/>
                  <a:pt x="29" y="73"/>
                  <a:pt x="29" y="73"/>
                </a:cubicBezTo>
                <a:cubicBezTo>
                  <a:pt x="29" y="73"/>
                  <a:pt x="29" y="73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2" y="71"/>
                  <a:pt x="32" y="71"/>
                  <a:pt x="32" y="71"/>
                </a:cubicBezTo>
                <a:cubicBezTo>
                  <a:pt x="32" y="70"/>
                  <a:pt x="32" y="70"/>
                  <a:pt x="32" y="70"/>
                </a:cubicBezTo>
                <a:cubicBezTo>
                  <a:pt x="25" y="70"/>
                  <a:pt x="20" y="67"/>
                  <a:pt x="17" y="62"/>
                </a:cubicBezTo>
                <a:cubicBezTo>
                  <a:pt x="16" y="62"/>
                  <a:pt x="16" y="61"/>
                  <a:pt x="15" y="61"/>
                </a:cubicBezTo>
                <a:cubicBezTo>
                  <a:pt x="15" y="60"/>
                  <a:pt x="15" y="60"/>
                  <a:pt x="15" y="60"/>
                </a:cubicBezTo>
                <a:cubicBezTo>
                  <a:pt x="15" y="60"/>
                  <a:pt x="14" y="60"/>
                  <a:pt x="14" y="60"/>
                </a:cubicBezTo>
                <a:cubicBezTo>
                  <a:pt x="14" y="59"/>
                  <a:pt x="14" y="59"/>
                  <a:pt x="14" y="59"/>
                </a:cubicBezTo>
                <a:cubicBezTo>
                  <a:pt x="13" y="58"/>
                  <a:pt x="12" y="57"/>
                  <a:pt x="12" y="55"/>
                </a:cubicBezTo>
                <a:cubicBezTo>
                  <a:pt x="15" y="55"/>
                  <a:pt x="19" y="55"/>
                  <a:pt x="21" y="54"/>
                </a:cubicBezTo>
                <a:cubicBezTo>
                  <a:pt x="21" y="54"/>
                  <a:pt x="21" y="54"/>
                  <a:pt x="21" y="54"/>
                </a:cubicBezTo>
                <a:cubicBezTo>
                  <a:pt x="20" y="54"/>
                  <a:pt x="18" y="53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5" y="51"/>
                  <a:pt x="15" y="51"/>
                </a:cubicBezTo>
                <a:cubicBezTo>
                  <a:pt x="14" y="51"/>
                  <a:pt x="14" y="51"/>
                  <a:pt x="14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49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49"/>
                  <a:pt x="11" y="48"/>
                  <a:pt x="10" y="47"/>
                </a:cubicBezTo>
                <a:cubicBezTo>
                  <a:pt x="10" y="47"/>
                  <a:pt x="10" y="47"/>
                  <a:pt x="9" y="47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5"/>
                  <a:pt x="8" y="45"/>
                </a:cubicBezTo>
                <a:cubicBezTo>
                  <a:pt x="6" y="42"/>
                  <a:pt x="4" y="37"/>
                  <a:pt x="4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6" y="33"/>
                  <a:pt x="11" y="34"/>
                  <a:pt x="14" y="34"/>
                </a:cubicBezTo>
                <a:cubicBezTo>
                  <a:pt x="14" y="34"/>
                  <a:pt x="14" y="34"/>
                  <a:pt x="14" y="34"/>
                </a:cubicBezTo>
                <a:cubicBezTo>
                  <a:pt x="12" y="33"/>
                  <a:pt x="9" y="30"/>
                  <a:pt x="8" y="29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8"/>
                  <a:pt x="8" y="28"/>
                  <a:pt x="7" y="27"/>
                </a:cubicBezTo>
                <a:cubicBezTo>
                  <a:pt x="7" y="27"/>
                  <a:pt x="7" y="26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5" y="23"/>
                  <a:pt x="5" y="21"/>
                  <a:pt x="5" y="20"/>
                </a:cubicBezTo>
                <a:cubicBezTo>
                  <a:pt x="4" y="19"/>
                  <a:pt x="3" y="15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8"/>
                  <a:pt x="5" y="8"/>
                  <a:pt x="5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7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7" y="5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8" y="5"/>
                  <a:pt x="8" y="5"/>
                </a:cubicBezTo>
                <a:cubicBezTo>
                  <a:pt x="9" y="5"/>
                  <a:pt x="9" y="6"/>
                  <a:pt x="10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1" y="8"/>
                  <a:pt x="11" y="8"/>
                </a:cubicBezTo>
                <a:cubicBezTo>
                  <a:pt x="11" y="9"/>
                  <a:pt x="12" y="9"/>
                  <a:pt x="13" y="10"/>
                </a:cubicBezTo>
                <a:cubicBezTo>
                  <a:pt x="13" y="10"/>
                  <a:pt x="13" y="10"/>
                  <a:pt x="14" y="10"/>
                </a:cubicBezTo>
                <a:cubicBezTo>
                  <a:pt x="15" y="11"/>
                  <a:pt x="15" y="12"/>
                  <a:pt x="16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4"/>
                  <a:pt x="18" y="14"/>
                  <a:pt x="18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15"/>
                  <a:pt x="19" y="15"/>
                  <a:pt x="19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21" y="16"/>
                  <a:pt x="21" y="16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7"/>
                  <a:pt x="22" y="18"/>
                </a:cubicBezTo>
                <a:cubicBezTo>
                  <a:pt x="23" y="18"/>
                  <a:pt x="23" y="18"/>
                  <a:pt x="24" y="18"/>
                </a:cubicBezTo>
                <a:cubicBezTo>
                  <a:pt x="24" y="18"/>
                  <a:pt x="24" y="19"/>
                  <a:pt x="24" y="19"/>
                </a:cubicBezTo>
                <a:cubicBezTo>
                  <a:pt x="25" y="19"/>
                  <a:pt x="26" y="19"/>
                  <a:pt x="27" y="20"/>
                </a:cubicBezTo>
                <a:cubicBezTo>
                  <a:pt x="27" y="20"/>
                  <a:pt x="27" y="20"/>
                  <a:pt x="27" y="21"/>
                </a:cubicBezTo>
                <a:cubicBezTo>
                  <a:pt x="28" y="21"/>
                  <a:pt x="30" y="21"/>
                  <a:pt x="31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23"/>
                  <a:pt x="33" y="23"/>
                  <a:pt x="33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4" y="23"/>
                  <a:pt x="35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5"/>
                  <a:pt x="37" y="25"/>
                  <a:pt x="37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41" y="25"/>
                  <a:pt x="41" y="25"/>
                  <a:pt x="41" y="25"/>
                </a:cubicBezTo>
                <a:cubicBezTo>
                  <a:pt x="41" y="26"/>
                  <a:pt x="41" y="26"/>
                  <a:pt x="41" y="26"/>
                </a:cubicBezTo>
                <a:cubicBezTo>
                  <a:pt x="42" y="26"/>
                  <a:pt x="43" y="26"/>
                  <a:pt x="44" y="26"/>
                </a:cubicBezTo>
                <a:cubicBezTo>
                  <a:pt x="44" y="27"/>
                  <a:pt x="44" y="27"/>
                  <a:pt x="44" y="27"/>
                </a:cubicBezTo>
                <a:cubicBezTo>
                  <a:pt x="47" y="27"/>
                  <a:pt x="51" y="27"/>
                  <a:pt x="54" y="28"/>
                </a:cubicBezTo>
                <a:cubicBezTo>
                  <a:pt x="54" y="26"/>
                  <a:pt x="54" y="26"/>
                  <a:pt x="54" y="26"/>
                </a:cubicBezTo>
                <a:cubicBezTo>
                  <a:pt x="53" y="25"/>
                  <a:pt x="53" y="23"/>
                  <a:pt x="53" y="22"/>
                </a:cubicBezTo>
                <a:cubicBezTo>
                  <a:pt x="53" y="18"/>
                  <a:pt x="55" y="15"/>
                  <a:pt x="56" y="12"/>
                </a:cubicBezTo>
                <a:cubicBezTo>
                  <a:pt x="56" y="12"/>
                  <a:pt x="56" y="12"/>
                  <a:pt x="56" y="12"/>
                </a:cubicBezTo>
                <a:cubicBezTo>
                  <a:pt x="56" y="11"/>
                  <a:pt x="56" y="11"/>
                  <a:pt x="57" y="11"/>
                </a:cubicBezTo>
                <a:cubicBezTo>
                  <a:pt x="57" y="11"/>
                  <a:pt x="57" y="10"/>
                  <a:pt x="57" y="10"/>
                </a:cubicBezTo>
                <a:cubicBezTo>
                  <a:pt x="58" y="9"/>
                  <a:pt x="58" y="9"/>
                  <a:pt x="58" y="9"/>
                </a:cubicBezTo>
                <a:cubicBezTo>
                  <a:pt x="58" y="8"/>
                  <a:pt x="58" y="8"/>
                  <a:pt x="58" y="8"/>
                </a:cubicBezTo>
                <a:cubicBezTo>
                  <a:pt x="59" y="7"/>
                  <a:pt x="60" y="6"/>
                  <a:pt x="61" y="5"/>
                </a:cubicBezTo>
                <a:cubicBezTo>
                  <a:pt x="61" y="5"/>
                  <a:pt x="61" y="5"/>
                  <a:pt x="62" y="5"/>
                </a:cubicBezTo>
                <a:cubicBezTo>
                  <a:pt x="62" y="5"/>
                  <a:pt x="62" y="5"/>
                  <a:pt x="62" y="5"/>
                </a:cubicBezTo>
                <a:cubicBezTo>
                  <a:pt x="63" y="4"/>
                  <a:pt x="63" y="4"/>
                  <a:pt x="63" y="3"/>
                </a:cubicBezTo>
                <a:cubicBezTo>
                  <a:pt x="64" y="3"/>
                  <a:pt x="64" y="3"/>
                  <a:pt x="65" y="3"/>
                </a:cubicBezTo>
                <a:cubicBezTo>
                  <a:pt x="65" y="3"/>
                  <a:pt x="65" y="3"/>
                  <a:pt x="65" y="2"/>
                </a:cubicBezTo>
                <a:cubicBezTo>
                  <a:pt x="66" y="2"/>
                  <a:pt x="66" y="2"/>
                  <a:pt x="66" y="2"/>
                </a:cubicBezTo>
                <a:cubicBezTo>
                  <a:pt x="66" y="2"/>
                  <a:pt x="66" y="2"/>
                  <a:pt x="66" y="2"/>
                </a:cubicBezTo>
                <a:cubicBezTo>
                  <a:pt x="67" y="2"/>
                  <a:pt x="67" y="2"/>
                  <a:pt x="67" y="2"/>
                </a:cubicBezTo>
                <a:cubicBezTo>
                  <a:pt x="67" y="1"/>
                  <a:pt x="67" y="1"/>
                  <a:pt x="67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9" y="1"/>
                  <a:pt x="69" y="1"/>
                  <a:pt x="69" y="1"/>
                </a:cubicBezTo>
                <a:cubicBezTo>
                  <a:pt x="69" y="1"/>
                  <a:pt x="69" y="1"/>
                  <a:pt x="69" y="1"/>
                </a:cubicBezTo>
                <a:cubicBezTo>
                  <a:pt x="70" y="1"/>
                  <a:pt x="70" y="1"/>
                  <a:pt x="70" y="1"/>
                </a:cubicBezTo>
                <a:cubicBezTo>
                  <a:pt x="70" y="0"/>
                  <a:pt x="70" y="0"/>
                  <a:pt x="70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1"/>
                  <a:pt x="82" y="1"/>
                  <a:pt x="82" y="1"/>
                </a:cubicBezTo>
                <a:cubicBezTo>
                  <a:pt x="83" y="1"/>
                  <a:pt x="83" y="1"/>
                  <a:pt x="83" y="1"/>
                </a:cubicBezTo>
                <a:cubicBezTo>
                  <a:pt x="83" y="1"/>
                  <a:pt x="83" y="1"/>
                  <a:pt x="83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5" y="1"/>
                  <a:pt x="85" y="1"/>
                  <a:pt x="85" y="1"/>
                </a:cubicBezTo>
                <a:cubicBezTo>
                  <a:pt x="85" y="2"/>
                  <a:pt x="85" y="2"/>
                  <a:pt x="85" y="2"/>
                </a:cubicBezTo>
                <a:cubicBezTo>
                  <a:pt x="86" y="2"/>
                  <a:pt x="86" y="2"/>
                  <a:pt x="86" y="2"/>
                </a:cubicBezTo>
                <a:cubicBezTo>
                  <a:pt x="86" y="2"/>
                  <a:pt x="86" y="2"/>
                  <a:pt x="86" y="2"/>
                </a:cubicBezTo>
                <a:cubicBezTo>
                  <a:pt x="87" y="2"/>
                  <a:pt x="87" y="2"/>
                  <a:pt x="87" y="2"/>
                </a:cubicBezTo>
                <a:cubicBezTo>
                  <a:pt x="87" y="3"/>
                  <a:pt x="87" y="3"/>
                  <a:pt x="87" y="3"/>
                </a:cubicBezTo>
                <a:cubicBezTo>
                  <a:pt x="88" y="3"/>
                  <a:pt x="89" y="3"/>
                  <a:pt x="89" y="3"/>
                </a:cubicBezTo>
                <a:cubicBezTo>
                  <a:pt x="89" y="4"/>
                  <a:pt x="90" y="4"/>
                  <a:pt x="90" y="5"/>
                </a:cubicBezTo>
                <a:cubicBezTo>
                  <a:pt x="91" y="5"/>
                  <a:pt x="91" y="5"/>
                  <a:pt x="91" y="5"/>
                </a:cubicBezTo>
                <a:cubicBezTo>
                  <a:pt x="91" y="5"/>
                  <a:pt x="91" y="5"/>
                  <a:pt x="91" y="5"/>
                </a:cubicBezTo>
                <a:cubicBezTo>
                  <a:pt x="92" y="6"/>
                  <a:pt x="92" y="7"/>
                  <a:pt x="94" y="7"/>
                </a:cubicBezTo>
                <a:cubicBezTo>
                  <a:pt x="95" y="6"/>
                  <a:pt x="96" y="6"/>
                  <a:pt x="98" y="6"/>
                </a:cubicBezTo>
                <a:cubicBezTo>
                  <a:pt x="98" y="5"/>
                  <a:pt x="98" y="5"/>
                  <a:pt x="98" y="5"/>
                </a:cubicBezTo>
                <a:cubicBezTo>
                  <a:pt x="99" y="5"/>
                  <a:pt x="99" y="5"/>
                  <a:pt x="99" y="5"/>
                </a:cubicBezTo>
                <a:cubicBezTo>
                  <a:pt x="99" y="5"/>
                  <a:pt x="99" y="5"/>
                  <a:pt x="99" y="5"/>
                </a:cubicBezTo>
                <a:cubicBezTo>
                  <a:pt x="100" y="5"/>
                  <a:pt x="100" y="5"/>
                  <a:pt x="100" y="5"/>
                </a:cubicBezTo>
                <a:cubicBezTo>
                  <a:pt x="100" y="5"/>
                  <a:pt x="100" y="5"/>
                  <a:pt x="100" y="5"/>
                </a:cubicBezTo>
                <a:cubicBezTo>
                  <a:pt x="101" y="5"/>
                  <a:pt x="101" y="4"/>
                  <a:pt x="102" y="4"/>
                </a:cubicBezTo>
                <a:cubicBezTo>
                  <a:pt x="102" y="4"/>
                  <a:pt x="102" y="4"/>
                  <a:pt x="102" y="4"/>
                </a:cubicBezTo>
                <a:cubicBezTo>
                  <a:pt x="103" y="4"/>
                  <a:pt x="103" y="4"/>
                  <a:pt x="103" y="4"/>
                </a:cubicBezTo>
                <a:cubicBezTo>
                  <a:pt x="104" y="3"/>
                  <a:pt x="106" y="2"/>
                  <a:pt x="107" y="1"/>
                </a:cubicBezTo>
                <a:cubicBezTo>
                  <a:pt x="107" y="3"/>
                  <a:pt x="107" y="3"/>
                  <a:pt x="107" y="3"/>
                </a:cubicBezTo>
                <a:cubicBezTo>
                  <a:pt x="107" y="3"/>
                  <a:pt x="107" y="3"/>
                  <a:pt x="107" y="3"/>
                </a:cubicBezTo>
                <a:cubicBezTo>
                  <a:pt x="106" y="3"/>
                  <a:pt x="106" y="4"/>
                  <a:pt x="106" y="5"/>
                </a:cubicBezTo>
                <a:cubicBezTo>
                  <a:pt x="106" y="5"/>
                  <a:pt x="106" y="5"/>
                  <a:pt x="106" y="5"/>
                </a:cubicBezTo>
                <a:cubicBezTo>
                  <a:pt x="106" y="5"/>
                  <a:pt x="106" y="5"/>
                  <a:pt x="106" y="5"/>
                </a:cubicBezTo>
                <a:cubicBezTo>
                  <a:pt x="105" y="5"/>
                  <a:pt x="105" y="5"/>
                  <a:pt x="105" y="5"/>
                </a:cubicBezTo>
                <a:cubicBezTo>
                  <a:pt x="105" y="6"/>
                  <a:pt x="105" y="6"/>
                  <a:pt x="105" y="6"/>
                </a:cubicBezTo>
                <a:cubicBezTo>
                  <a:pt x="105" y="6"/>
                  <a:pt x="105" y="7"/>
                  <a:pt x="104" y="7"/>
                </a:cubicBezTo>
                <a:cubicBezTo>
                  <a:pt x="104" y="8"/>
                  <a:pt x="104" y="8"/>
                  <a:pt x="104" y="8"/>
                </a:cubicBezTo>
                <a:cubicBezTo>
                  <a:pt x="104" y="8"/>
                  <a:pt x="104" y="8"/>
                  <a:pt x="103" y="8"/>
                </a:cubicBezTo>
                <a:cubicBezTo>
                  <a:pt x="103" y="9"/>
                  <a:pt x="103" y="9"/>
                  <a:pt x="103" y="9"/>
                </a:cubicBezTo>
                <a:cubicBezTo>
                  <a:pt x="103" y="9"/>
                  <a:pt x="103" y="9"/>
                  <a:pt x="102" y="10"/>
                </a:cubicBezTo>
                <a:cubicBezTo>
                  <a:pt x="102" y="11"/>
                  <a:pt x="101" y="11"/>
                  <a:pt x="100" y="12"/>
                </a:cubicBezTo>
                <a:cubicBezTo>
                  <a:pt x="99" y="12"/>
                  <a:pt x="99" y="12"/>
                  <a:pt x="99" y="12"/>
                </a:cubicBezTo>
                <a:cubicBezTo>
                  <a:pt x="99" y="13"/>
                  <a:pt x="98" y="13"/>
                  <a:pt x="98" y="14"/>
                </a:cubicBezTo>
                <a:cubicBezTo>
                  <a:pt x="98" y="14"/>
                  <a:pt x="98" y="14"/>
                  <a:pt x="98" y="14"/>
                </a:cubicBezTo>
                <a:cubicBezTo>
                  <a:pt x="99" y="13"/>
                  <a:pt x="101" y="14"/>
                  <a:pt x="102" y="13"/>
                </a:cubicBezTo>
                <a:cubicBezTo>
                  <a:pt x="105" y="12"/>
                  <a:pt x="107" y="12"/>
                  <a:pt x="110" y="11"/>
                </a:cubicBezTo>
                <a:cubicBezTo>
                  <a:pt x="109" y="12"/>
                  <a:pt x="109" y="13"/>
                  <a:pt x="108" y="14"/>
                </a:cubicBezTo>
              </a:path>
            </a:pathLst>
          </a:custGeom>
          <a:solidFill>
            <a:srgbClr val="1EB6B7"/>
          </a:solidFill>
          <a:ln>
            <a:noFill/>
          </a:ln>
        </p:spPr>
        <p:txBody>
          <a:bodyPr vert="horz" wrap="square" lIns="91154" tIns="45578" rIns="91154" bIns="45578" numCol="1" anchor="t" anchorCtr="0" compatLnSpc="1">
            <a:prstTxWarp prst="textNoShape">
              <a:avLst/>
            </a:prstTxWarp>
          </a:bodyPr>
          <a:lstStyle/>
          <a:p>
            <a:endParaRPr lang="fr-FR" sz="1444">
              <a:latin typeface="Pole Emploi PRO" panose="02000503040000020004" pitchFamily="50" charset="0"/>
            </a:endParaRPr>
          </a:p>
        </p:txBody>
      </p:sp>
      <p:sp>
        <p:nvSpPr>
          <p:cNvPr id="24" name="AutoShape 7">
            <a:extLst>
              <a:ext uri="{FF2B5EF4-FFF2-40B4-BE49-F238E27FC236}">
                <a16:creationId xmlns="" xmlns:a16="http://schemas.microsoft.com/office/drawing/2014/main" id="{69EDE5DC-6AF9-4178-AA61-1E71347E78FD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435105" y="13940716"/>
            <a:ext cx="203260" cy="20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54" tIns="45578" rIns="91154" bIns="45578" numCol="1" anchor="t" anchorCtr="0" compatLnSpc="1">
            <a:prstTxWarp prst="textNoShape">
              <a:avLst/>
            </a:prstTxWarp>
          </a:bodyPr>
          <a:lstStyle/>
          <a:p>
            <a:endParaRPr lang="fr-FR" sz="1444">
              <a:latin typeface="Pole Emploi PRO" panose="02000503040000020004" pitchFamily="50" charset="0"/>
            </a:endParaRPr>
          </a:p>
        </p:txBody>
      </p:sp>
      <p:sp>
        <p:nvSpPr>
          <p:cNvPr id="25" name="Freeform 9">
            <a:extLst>
              <a:ext uri="{FF2B5EF4-FFF2-40B4-BE49-F238E27FC236}">
                <a16:creationId xmlns="" xmlns:a16="http://schemas.microsoft.com/office/drawing/2014/main" id="{587F9E82-E887-49B5-98D2-F1588867740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36694" y="13942304"/>
            <a:ext cx="203260" cy="203136"/>
          </a:xfrm>
          <a:custGeom>
            <a:avLst/>
            <a:gdLst>
              <a:gd name="T0" fmla="*/ 61 w 96"/>
              <a:gd name="T1" fmla="*/ 31 h 96"/>
              <a:gd name="T2" fmla="*/ 56 w 96"/>
              <a:gd name="T3" fmla="*/ 31 h 96"/>
              <a:gd name="T4" fmla="*/ 52 w 96"/>
              <a:gd name="T5" fmla="*/ 36 h 96"/>
              <a:gd name="T6" fmla="*/ 52 w 96"/>
              <a:gd name="T7" fmla="*/ 41 h 96"/>
              <a:gd name="T8" fmla="*/ 60 w 96"/>
              <a:gd name="T9" fmla="*/ 41 h 96"/>
              <a:gd name="T10" fmla="*/ 59 w 96"/>
              <a:gd name="T11" fmla="*/ 50 h 96"/>
              <a:gd name="T12" fmla="*/ 52 w 96"/>
              <a:gd name="T13" fmla="*/ 50 h 96"/>
              <a:gd name="T14" fmla="*/ 52 w 96"/>
              <a:gd name="T15" fmla="*/ 72 h 96"/>
              <a:gd name="T16" fmla="*/ 43 w 96"/>
              <a:gd name="T17" fmla="*/ 72 h 96"/>
              <a:gd name="T18" fmla="*/ 43 w 96"/>
              <a:gd name="T19" fmla="*/ 50 h 96"/>
              <a:gd name="T20" fmla="*/ 35 w 96"/>
              <a:gd name="T21" fmla="*/ 50 h 96"/>
              <a:gd name="T22" fmla="*/ 35 w 96"/>
              <a:gd name="T23" fmla="*/ 41 h 96"/>
              <a:gd name="T24" fmla="*/ 43 w 96"/>
              <a:gd name="T25" fmla="*/ 41 h 96"/>
              <a:gd name="T26" fmla="*/ 43 w 96"/>
              <a:gd name="T27" fmla="*/ 35 h 96"/>
              <a:gd name="T28" fmla="*/ 54 w 96"/>
              <a:gd name="T29" fmla="*/ 23 h 96"/>
              <a:gd name="T30" fmla="*/ 61 w 96"/>
              <a:gd name="T31" fmla="*/ 24 h 96"/>
              <a:gd name="T32" fmla="*/ 61 w 96"/>
              <a:gd name="T33" fmla="*/ 31 h 96"/>
              <a:gd name="T34" fmla="*/ 48 w 96"/>
              <a:gd name="T35" fmla="*/ 0 h 96"/>
              <a:gd name="T36" fmla="*/ 0 w 96"/>
              <a:gd name="T37" fmla="*/ 48 h 96"/>
              <a:gd name="T38" fmla="*/ 48 w 96"/>
              <a:gd name="T39" fmla="*/ 96 h 96"/>
              <a:gd name="T40" fmla="*/ 96 w 96"/>
              <a:gd name="T41" fmla="*/ 48 h 96"/>
              <a:gd name="T42" fmla="*/ 48 w 96"/>
              <a:gd name="T43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96">
                <a:moveTo>
                  <a:pt x="61" y="31"/>
                </a:moveTo>
                <a:cubicBezTo>
                  <a:pt x="56" y="31"/>
                  <a:pt x="56" y="31"/>
                  <a:pt x="56" y="31"/>
                </a:cubicBezTo>
                <a:cubicBezTo>
                  <a:pt x="52" y="31"/>
                  <a:pt x="52" y="33"/>
                  <a:pt x="52" y="36"/>
                </a:cubicBezTo>
                <a:cubicBezTo>
                  <a:pt x="52" y="41"/>
                  <a:pt x="52" y="41"/>
                  <a:pt x="52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50"/>
                  <a:pt x="59" y="50"/>
                  <a:pt x="59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52" y="72"/>
                  <a:pt x="52" y="72"/>
                  <a:pt x="52" y="72"/>
                </a:cubicBezTo>
                <a:cubicBezTo>
                  <a:pt x="43" y="72"/>
                  <a:pt x="43" y="72"/>
                  <a:pt x="43" y="72"/>
                </a:cubicBezTo>
                <a:cubicBezTo>
                  <a:pt x="43" y="50"/>
                  <a:pt x="43" y="50"/>
                  <a:pt x="43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41"/>
                  <a:pt x="35" y="41"/>
                  <a:pt x="35" y="41"/>
                </a:cubicBezTo>
                <a:cubicBezTo>
                  <a:pt x="43" y="41"/>
                  <a:pt x="43" y="41"/>
                  <a:pt x="43" y="41"/>
                </a:cubicBezTo>
                <a:cubicBezTo>
                  <a:pt x="43" y="35"/>
                  <a:pt x="43" y="35"/>
                  <a:pt x="43" y="35"/>
                </a:cubicBezTo>
                <a:cubicBezTo>
                  <a:pt x="43" y="27"/>
                  <a:pt x="47" y="23"/>
                  <a:pt x="54" y="23"/>
                </a:cubicBezTo>
                <a:cubicBezTo>
                  <a:pt x="57" y="23"/>
                  <a:pt x="60" y="23"/>
                  <a:pt x="61" y="24"/>
                </a:cubicBezTo>
                <a:lnTo>
                  <a:pt x="61" y="31"/>
                </a:lnTo>
                <a:close/>
                <a:moveTo>
                  <a:pt x="48" y="0"/>
                </a:moveTo>
                <a:cubicBezTo>
                  <a:pt x="21" y="0"/>
                  <a:pt x="0" y="21"/>
                  <a:pt x="0" y="48"/>
                </a:cubicBezTo>
                <a:cubicBezTo>
                  <a:pt x="0" y="74"/>
                  <a:pt x="21" y="96"/>
                  <a:pt x="48" y="96"/>
                </a:cubicBezTo>
                <a:cubicBezTo>
                  <a:pt x="74" y="96"/>
                  <a:pt x="96" y="74"/>
                  <a:pt x="96" y="48"/>
                </a:cubicBezTo>
                <a:cubicBezTo>
                  <a:pt x="96" y="21"/>
                  <a:pt x="74" y="0"/>
                  <a:pt x="48" y="0"/>
                </a:cubicBezTo>
              </a:path>
            </a:pathLst>
          </a:custGeom>
          <a:solidFill>
            <a:srgbClr val="1EB6B7"/>
          </a:solidFill>
          <a:ln>
            <a:noFill/>
          </a:ln>
        </p:spPr>
        <p:txBody>
          <a:bodyPr vert="horz" wrap="square" lIns="91154" tIns="45578" rIns="91154" bIns="45578" numCol="1" anchor="t" anchorCtr="0" compatLnSpc="1">
            <a:prstTxWarp prst="textNoShape">
              <a:avLst/>
            </a:prstTxWarp>
          </a:bodyPr>
          <a:lstStyle/>
          <a:p>
            <a:endParaRPr lang="fr-FR" sz="1444">
              <a:latin typeface="Pole Emploi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distrib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" y="0"/>
            <a:ext cx="10691999" cy="713164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3176" y="0"/>
            <a:ext cx="9788307" cy="7343776"/>
          </a:xfrm>
          <a:prstGeom prst="rect">
            <a:avLst/>
          </a:prstGeom>
          <a:gradFill>
            <a:gsLst>
              <a:gs pos="25000">
                <a:schemeClr val="accent1">
                  <a:lumMod val="5000"/>
                  <a:lumOff val="95000"/>
                  <a:alpha val="0"/>
                </a:schemeClr>
              </a:gs>
              <a:gs pos="87000">
                <a:srgbClr val="FFFFFF">
                  <a:alpha val="94000"/>
                </a:srgbClr>
              </a:gs>
              <a:gs pos="69000">
                <a:schemeClr val="bg1"/>
              </a:gs>
              <a:gs pos="100000">
                <a:schemeClr val="bg1">
                  <a:alpha val="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>
            <a:off x="0" y="5668964"/>
            <a:ext cx="10694988" cy="7538078"/>
          </a:xfrm>
          <a:custGeom>
            <a:avLst/>
            <a:gdLst>
              <a:gd name="T0" fmla="*/ 3364 w 3364"/>
              <a:gd name="T1" fmla="*/ 577 h 3003"/>
              <a:gd name="T2" fmla="*/ 1003 w 3364"/>
              <a:gd name="T3" fmla="*/ 0 h 3003"/>
              <a:gd name="T4" fmla="*/ 0 w 3364"/>
              <a:gd name="T5" fmla="*/ 98 h 3003"/>
              <a:gd name="T6" fmla="*/ 0 w 3364"/>
              <a:gd name="T7" fmla="*/ 3003 h 3003"/>
              <a:gd name="T8" fmla="*/ 3364 w 3364"/>
              <a:gd name="T9" fmla="*/ 3003 h 3003"/>
              <a:gd name="T10" fmla="*/ 3364 w 3364"/>
              <a:gd name="T11" fmla="*/ 577 h 30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64" h="3003">
                <a:moveTo>
                  <a:pt x="3364" y="577"/>
                </a:moveTo>
                <a:cubicBezTo>
                  <a:pt x="2658" y="209"/>
                  <a:pt x="1855" y="0"/>
                  <a:pt x="1003" y="0"/>
                </a:cubicBezTo>
                <a:cubicBezTo>
                  <a:pt x="659" y="0"/>
                  <a:pt x="324" y="34"/>
                  <a:pt x="0" y="98"/>
                </a:cubicBezTo>
                <a:cubicBezTo>
                  <a:pt x="0" y="3003"/>
                  <a:pt x="0" y="3003"/>
                  <a:pt x="0" y="3003"/>
                </a:cubicBezTo>
                <a:cubicBezTo>
                  <a:pt x="3364" y="3003"/>
                  <a:pt x="3364" y="3003"/>
                  <a:pt x="3364" y="3003"/>
                </a:cubicBezTo>
                <a:lnTo>
                  <a:pt x="3364" y="577"/>
                </a:lnTo>
                <a:close/>
              </a:path>
            </a:pathLst>
          </a:custGeom>
          <a:solidFill>
            <a:srgbClr val="1EB6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72953" y="12463379"/>
            <a:ext cx="2766467" cy="736797"/>
          </a:xfrm>
          <a:prstGeom prst="rect">
            <a:avLst/>
          </a:prstGeom>
        </p:spPr>
      </p:pic>
      <p:sp>
        <p:nvSpPr>
          <p:cNvPr id="19" name="ZoneTexte 18"/>
          <p:cNvSpPr txBox="1"/>
          <p:nvPr userDrawn="1"/>
        </p:nvSpPr>
        <p:spPr>
          <a:xfrm rot="16200000">
            <a:off x="-737511" y="11964691"/>
            <a:ext cx="180908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solidFill>
                  <a:schemeClr val="bg1"/>
                </a:solidFill>
                <a:latin typeface="Pole Emploi PRO" panose="02000503040000020004" pitchFamily="50" charset="0"/>
              </a:rPr>
              <a:t>Photo : Adobe Stock</a:t>
            </a:r>
            <a:endParaRPr lang="fr-FR" sz="500" dirty="0">
              <a:solidFill>
                <a:schemeClr val="bg1"/>
              </a:solidFill>
              <a:latin typeface="Pole Emploi PRO" panose="02000503040000020004" pitchFamily="50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4765" y="1487991"/>
            <a:ext cx="5112863" cy="2452323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593DAF11-F34C-4709-A2C1-51047C87104A}"/>
              </a:ext>
            </a:extLst>
          </p:cNvPr>
          <p:cNvSpPr txBox="1"/>
          <p:nvPr userDrawn="1"/>
        </p:nvSpPr>
        <p:spPr>
          <a:xfrm>
            <a:off x="335023" y="14468680"/>
            <a:ext cx="4080040" cy="306832"/>
          </a:xfrm>
          <a:prstGeom prst="rect">
            <a:avLst/>
          </a:prstGeom>
          <a:noFill/>
        </p:spPr>
        <p:txBody>
          <a:bodyPr wrap="square" lIns="91140" tIns="45570" rIns="91140" bIns="4557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96" b="1" cap="all" dirty="0">
                <a:solidFill>
                  <a:srgbClr val="1EB6B7"/>
                </a:solidFill>
                <a:latin typeface="Pole Emploi PRO" panose="02000503040000020004" pitchFamily="50" charset="0"/>
                <a:cs typeface="Arial" panose="020B0604020202020204" pitchFamily="34" charset="0"/>
              </a:rPr>
              <a:t>pole-emploi-ile-de-france.fr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8D32F2B8-3B42-4C34-B6F9-BBEBA77EFA3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4765" y="14145673"/>
            <a:ext cx="1929387" cy="32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496" dirty="0">
                <a:solidFill>
                  <a:srgbClr val="1EB6B7"/>
                </a:solidFill>
                <a:latin typeface="Pole Emploi PRO" panose="02000503040000020004" pitchFamily="50" charset="0"/>
              </a:rPr>
              <a:t>@</a:t>
            </a:r>
            <a:r>
              <a:rPr lang="fr-FR" altLang="fr-FR" sz="1496" dirty="0" err="1">
                <a:solidFill>
                  <a:srgbClr val="1EB6B7"/>
                </a:solidFill>
                <a:latin typeface="Pole Emploi PRO" panose="02000503040000020004" pitchFamily="50" charset="0"/>
              </a:rPr>
              <a:t>poleemploi_IDF</a:t>
            </a:r>
            <a:endParaRPr lang="fr-FR" altLang="fr-FR" sz="1496" dirty="0">
              <a:solidFill>
                <a:srgbClr val="1EB6B7"/>
              </a:solidFill>
              <a:latin typeface="Pole Emploi PRO" panose="02000503040000020004" pitchFamily="50" charset="0"/>
            </a:endParaRPr>
          </a:p>
        </p:txBody>
      </p:sp>
      <p:sp>
        <p:nvSpPr>
          <p:cNvPr id="22" name="ZoneTexte 12">
            <a:extLst>
              <a:ext uri="{FF2B5EF4-FFF2-40B4-BE49-F238E27FC236}">
                <a16:creationId xmlns="" xmlns:a16="http://schemas.microsoft.com/office/drawing/2014/main" id="{D9980AA2-6717-45D5-83AD-60EBFE04C0B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4741" y="13875409"/>
            <a:ext cx="1929387" cy="32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496" dirty="0">
                <a:solidFill>
                  <a:srgbClr val="1EB6B7"/>
                </a:solidFill>
                <a:latin typeface="Pole Emploi PRO" panose="02000503040000020004" pitchFamily="50" charset="0"/>
              </a:rPr>
              <a:t> Pôle emploi IDF</a:t>
            </a:r>
          </a:p>
        </p:txBody>
      </p:sp>
      <p:sp>
        <p:nvSpPr>
          <p:cNvPr id="23" name="Freeform 5">
            <a:extLst>
              <a:ext uri="{FF2B5EF4-FFF2-40B4-BE49-F238E27FC236}">
                <a16:creationId xmlns="" xmlns:a16="http://schemas.microsoft.com/office/drawing/2014/main" id="{2F31ED15-349B-47EA-8F0B-8E483136B6A5}"/>
              </a:ext>
            </a:extLst>
          </p:cNvPr>
          <p:cNvSpPr>
            <a:spLocks/>
          </p:cNvSpPr>
          <p:nvPr userDrawn="1"/>
        </p:nvSpPr>
        <p:spPr bwMode="auto">
          <a:xfrm>
            <a:off x="442331" y="14261316"/>
            <a:ext cx="195775" cy="158564"/>
          </a:xfrm>
          <a:custGeom>
            <a:avLst/>
            <a:gdLst>
              <a:gd name="T0" fmla="*/ 102 w 110"/>
              <a:gd name="T1" fmla="*/ 21 h 90"/>
              <a:gd name="T2" fmla="*/ 98 w 110"/>
              <a:gd name="T3" fmla="*/ 35 h 90"/>
              <a:gd name="T4" fmla="*/ 97 w 110"/>
              <a:gd name="T5" fmla="*/ 41 h 90"/>
              <a:gd name="T6" fmla="*/ 94 w 110"/>
              <a:gd name="T7" fmla="*/ 50 h 90"/>
              <a:gd name="T8" fmla="*/ 92 w 110"/>
              <a:gd name="T9" fmla="*/ 55 h 90"/>
              <a:gd name="T10" fmla="*/ 89 w 110"/>
              <a:gd name="T11" fmla="*/ 60 h 90"/>
              <a:gd name="T12" fmla="*/ 87 w 110"/>
              <a:gd name="T13" fmla="*/ 63 h 90"/>
              <a:gd name="T14" fmla="*/ 83 w 110"/>
              <a:gd name="T15" fmla="*/ 67 h 90"/>
              <a:gd name="T16" fmla="*/ 74 w 110"/>
              <a:gd name="T17" fmla="*/ 77 h 90"/>
              <a:gd name="T18" fmla="*/ 70 w 110"/>
              <a:gd name="T19" fmla="*/ 80 h 90"/>
              <a:gd name="T20" fmla="*/ 66 w 110"/>
              <a:gd name="T21" fmla="*/ 82 h 90"/>
              <a:gd name="T22" fmla="*/ 60 w 110"/>
              <a:gd name="T23" fmla="*/ 85 h 90"/>
              <a:gd name="T24" fmla="*/ 58 w 110"/>
              <a:gd name="T25" fmla="*/ 86 h 90"/>
              <a:gd name="T26" fmla="*/ 55 w 110"/>
              <a:gd name="T27" fmla="*/ 86 h 90"/>
              <a:gd name="T28" fmla="*/ 34 w 110"/>
              <a:gd name="T29" fmla="*/ 90 h 90"/>
              <a:gd name="T30" fmla="*/ 23 w 110"/>
              <a:gd name="T31" fmla="*/ 89 h 90"/>
              <a:gd name="T32" fmla="*/ 19 w 110"/>
              <a:gd name="T33" fmla="*/ 88 h 90"/>
              <a:gd name="T34" fmla="*/ 15 w 110"/>
              <a:gd name="T35" fmla="*/ 87 h 90"/>
              <a:gd name="T36" fmla="*/ 12 w 110"/>
              <a:gd name="T37" fmla="*/ 86 h 90"/>
              <a:gd name="T38" fmla="*/ 8 w 110"/>
              <a:gd name="T39" fmla="*/ 85 h 90"/>
              <a:gd name="T40" fmla="*/ 5 w 110"/>
              <a:gd name="T41" fmla="*/ 82 h 90"/>
              <a:gd name="T42" fmla="*/ 2 w 110"/>
              <a:gd name="T43" fmla="*/ 82 h 90"/>
              <a:gd name="T44" fmla="*/ 11 w 110"/>
              <a:gd name="T45" fmla="*/ 80 h 90"/>
              <a:gd name="T46" fmla="*/ 18 w 110"/>
              <a:gd name="T47" fmla="*/ 78 h 90"/>
              <a:gd name="T48" fmla="*/ 22 w 110"/>
              <a:gd name="T49" fmla="*/ 77 h 90"/>
              <a:gd name="T50" fmla="*/ 24 w 110"/>
              <a:gd name="T51" fmla="*/ 76 h 90"/>
              <a:gd name="T52" fmla="*/ 29 w 110"/>
              <a:gd name="T53" fmla="*/ 73 h 90"/>
              <a:gd name="T54" fmla="*/ 32 w 110"/>
              <a:gd name="T55" fmla="*/ 71 h 90"/>
              <a:gd name="T56" fmla="*/ 14 w 110"/>
              <a:gd name="T57" fmla="*/ 60 h 90"/>
              <a:gd name="T58" fmla="*/ 17 w 110"/>
              <a:gd name="T59" fmla="*/ 52 h 90"/>
              <a:gd name="T60" fmla="*/ 14 w 110"/>
              <a:gd name="T61" fmla="*/ 50 h 90"/>
              <a:gd name="T62" fmla="*/ 9 w 110"/>
              <a:gd name="T63" fmla="*/ 47 h 90"/>
              <a:gd name="T64" fmla="*/ 14 w 110"/>
              <a:gd name="T65" fmla="*/ 34 h 90"/>
              <a:gd name="T66" fmla="*/ 6 w 110"/>
              <a:gd name="T67" fmla="*/ 25 h 90"/>
              <a:gd name="T68" fmla="*/ 4 w 110"/>
              <a:gd name="T69" fmla="*/ 13 h 90"/>
              <a:gd name="T70" fmla="*/ 5 w 110"/>
              <a:gd name="T71" fmla="*/ 9 h 90"/>
              <a:gd name="T72" fmla="*/ 7 w 110"/>
              <a:gd name="T73" fmla="*/ 4 h 90"/>
              <a:gd name="T74" fmla="*/ 11 w 110"/>
              <a:gd name="T75" fmla="*/ 8 h 90"/>
              <a:gd name="T76" fmla="*/ 18 w 110"/>
              <a:gd name="T77" fmla="*/ 15 h 90"/>
              <a:gd name="T78" fmla="*/ 22 w 110"/>
              <a:gd name="T79" fmla="*/ 17 h 90"/>
              <a:gd name="T80" fmla="*/ 27 w 110"/>
              <a:gd name="T81" fmla="*/ 21 h 90"/>
              <a:gd name="T82" fmla="*/ 33 w 110"/>
              <a:gd name="T83" fmla="*/ 23 h 90"/>
              <a:gd name="T84" fmla="*/ 37 w 110"/>
              <a:gd name="T85" fmla="*/ 25 h 90"/>
              <a:gd name="T86" fmla="*/ 41 w 110"/>
              <a:gd name="T87" fmla="*/ 25 h 90"/>
              <a:gd name="T88" fmla="*/ 54 w 110"/>
              <a:gd name="T89" fmla="*/ 26 h 90"/>
              <a:gd name="T90" fmla="*/ 57 w 110"/>
              <a:gd name="T91" fmla="*/ 10 h 90"/>
              <a:gd name="T92" fmla="*/ 62 w 110"/>
              <a:gd name="T93" fmla="*/ 5 h 90"/>
              <a:gd name="T94" fmla="*/ 66 w 110"/>
              <a:gd name="T95" fmla="*/ 2 h 90"/>
              <a:gd name="T96" fmla="*/ 69 w 110"/>
              <a:gd name="T97" fmla="*/ 1 h 90"/>
              <a:gd name="T98" fmla="*/ 73 w 110"/>
              <a:gd name="T99" fmla="*/ 0 h 90"/>
              <a:gd name="T100" fmla="*/ 83 w 110"/>
              <a:gd name="T101" fmla="*/ 1 h 90"/>
              <a:gd name="T102" fmla="*/ 85 w 110"/>
              <a:gd name="T103" fmla="*/ 2 h 90"/>
              <a:gd name="T104" fmla="*/ 89 w 110"/>
              <a:gd name="T105" fmla="*/ 3 h 90"/>
              <a:gd name="T106" fmla="*/ 98 w 110"/>
              <a:gd name="T107" fmla="*/ 6 h 90"/>
              <a:gd name="T108" fmla="*/ 100 w 110"/>
              <a:gd name="T109" fmla="*/ 5 h 90"/>
              <a:gd name="T110" fmla="*/ 107 w 110"/>
              <a:gd name="T111" fmla="*/ 3 h 90"/>
              <a:gd name="T112" fmla="*/ 105 w 110"/>
              <a:gd name="T113" fmla="*/ 5 h 90"/>
              <a:gd name="T114" fmla="*/ 103 w 110"/>
              <a:gd name="T115" fmla="*/ 9 h 90"/>
              <a:gd name="T116" fmla="*/ 98 w 110"/>
              <a:gd name="T117" fmla="*/ 14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0" h="90">
                <a:moveTo>
                  <a:pt x="108" y="14"/>
                </a:moveTo>
                <a:cubicBezTo>
                  <a:pt x="108" y="14"/>
                  <a:pt x="108" y="14"/>
                  <a:pt x="107" y="14"/>
                </a:cubicBezTo>
                <a:cubicBezTo>
                  <a:pt x="107" y="15"/>
                  <a:pt x="107" y="15"/>
                  <a:pt x="107" y="15"/>
                </a:cubicBezTo>
                <a:cubicBezTo>
                  <a:pt x="106" y="16"/>
                  <a:pt x="105" y="17"/>
                  <a:pt x="103" y="18"/>
                </a:cubicBezTo>
                <a:cubicBezTo>
                  <a:pt x="103" y="19"/>
                  <a:pt x="102" y="20"/>
                  <a:pt x="102" y="21"/>
                </a:cubicBezTo>
                <a:cubicBezTo>
                  <a:pt x="101" y="21"/>
                  <a:pt x="99" y="22"/>
                  <a:pt x="99" y="22"/>
                </a:cubicBezTo>
                <a:cubicBezTo>
                  <a:pt x="99" y="32"/>
                  <a:pt x="99" y="32"/>
                  <a:pt x="99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8" y="35"/>
                  <a:pt x="98" y="35"/>
                  <a:pt x="98" y="35"/>
                </a:cubicBezTo>
                <a:cubicBezTo>
                  <a:pt x="98" y="35"/>
                  <a:pt x="98" y="35"/>
                  <a:pt x="98" y="35"/>
                </a:cubicBezTo>
                <a:cubicBezTo>
                  <a:pt x="98" y="37"/>
                  <a:pt x="98" y="37"/>
                  <a:pt x="98" y="37"/>
                </a:cubicBezTo>
                <a:cubicBezTo>
                  <a:pt x="98" y="37"/>
                  <a:pt x="98" y="37"/>
                  <a:pt x="98" y="37"/>
                </a:cubicBezTo>
                <a:cubicBezTo>
                  <a:pt x="98" y="39"/>
                  <a:pt x="98" y="39"/>
                  <a:pt x="98" y="39"/>
                </a:cubicBezTo>
                <a:cubicBezTo>
                  <a:pt x="97" y="39"/>
                  <a:pt x="97" y="39"/>
                  <a:pt x="97" y="39"/>
                </a:cubicBezTo>
                <a:cubicBezTo>
                  <a:pt x="97" y="41"/>
                  <a:pt x="97" y="41"/>
                  <a:pt x="97" y="41"/>
                </a:cubicBezTo>
                <a:cubicBezTo>
                  <a:pt x="97" y="41"/>
                  <a:pt x="97" y="41"/>
                  <a:pt x="97" y="41"/>
                </a:cubicBezTo>
                <a:cubicBezTo>
                  <a:pt x="97" y="42"/>
                  <a:pt x="97" y="42"/>
                  <a:pt x="97" y="42"/>
                </a:cubicBezTo>
                <a:cubicBezTo>
                  <a:pt x="96" y="42"/>
                  <a:pt x="96" y="42"/>
                  <a:pt x="96" y="42"/>
                </a:cubicBezTo>
                <a:cubicBezTo>
                  <a:pt x="96" y="45"/>
                  <a:pt x="95" y="47"/>
                  <a:pt x="94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3" y="51"/>
                  <a:pt x="93" y="52"/>
                  <a:pt x="93" y="52"/>
                </a:cubicBezTo>
                <a:cubicBezTo>
                  <a:pt x="93" y="52"/>
                  <a:pt x="93" y="52"/>
                  <a:pt x="93" y="52"/>
                </a:cubicBezTo>
                <a:cubicBezTo>
                  <a:pt x="92" y="53"/>
                  <a:pt x="92" y="54"/>
                  <a:pt x="92" y="55"/>
                </a:cubicBezTo>
                <a:cubicBezTo>
                  <a:pt x="92" y="55"/>
                  <a:pt x="92" y="55"/>
                  <a:pt x="92" y="55"/>
                </a:cubicBezTo>
                <a:cubicBezTo>
                  <a:pt x="91" y="56"/>
                  <a:pt x="91" y="57"/>
                  <a:pt x="91" y="57"/>
                </a:cubicBezTo>
                <a:cubicBezTo>
                  <a:pt x="90" y="58"/>
                  <a:pt x="90" y="58"/>
                  <a:pt x="90" y="58"/>
                </a:cubicBezTo>
                <a:cubicBezTo>
                  <a:pt x="90" y="58"/>
                  <a:pt x="90" y="59"/>
                  <a:pt x="90" y="59"/>
                </a:cubicBezTo>
                <a:cubicBezTo>
                  <a:pt x="89" y="59"/>
                  <a:pt x="89" y="60"/>
                  <a:pt x="89" y="60"/>
                </a:cubicBezTo>
                <a:cubicBezTo>
                  <a:pt x="89" y="61"/>
                  <a:pt x="89" y="61"/>
                  <a:pt x="89" y="61"/>
                </a:cubicBezTo>
                <a:cubicBezTo>
                  <a:pt x="88" y="61"/>
                  <a:pt x="88" y="61"/>
                  <a:pt x="88" y="61"/>
                </a:cubicBezTo>
                <a:cubicBezTo>
                  <a:pt x="88" y="62"/>
                  <a:pt x="88" y="62"/>
                  <a:pt x="88" y="62"/>
                </a:cubicBezTo>
                <a:cubicBezTo>
                  <a:pt x="87" y="62"/>
                  <a:pt x="87" y="62"/>
                  <a:pt x="87" y="62"/>
                </a:cubicBezTo>
                <a:cubicBezTo>
                  <a:pt x="87" y="62"/>
                  <a:pt x="87" y="63"/>
                  <a:pt x="87" y="63"/>
                </a:cubicBezTo>
                <a:cubicBezTo>
                  <a:pt x="87" y="63"/>
                  <a:pt x="87" y="63"/>
                  <a:pt x="86" y="63"/>
                </a:cubicBezTo>
                <a:cubicBezTo>
                  <a:pt x="86" y="64"/>
                  <a:pt x="86" y="64"/>
                  <a:pt x="86" y="64"/>
                </a:cubicBezTo>
                <a:cubicBezTo>
                  <a:pt x="86" y="64"/>
                  <a:pt x="85" y="65"/>
                  <a:pt x="85" y="65"/>
                </a:cubicBezTo>
                <a:cubicBezTo>
                  <a:pt x="85" y="66"/>
                  <a:pt x="85" y="66"/>
                  <a:pt x="85" y="66"/>
                </a:cubicBezTo>
                <a:cubicBezTo>
                  <a:pt x="85" y="66"/>
                  <a:pt x="84" y="67"/>
                  <a:pt x="83" y="67"/>
                </a:cubicBezTo>
                <a:cubicBezTo>
                  <a:pt x="83" y="68"/>
                  <a:pt x="83" y="68"/>
                  <a:pt x="83" y="68"/>
                </a:cubicBezTo>
                <a:cubicBezTo>
                  <a:pt x="82" y="69"/>
                  <a:pt x="81" y="70"/>
                  <a:pt x="79" y="72"/>
                </a:cubicBezTo>
                <a:cubicBezTo>
                  <a:pt x="78" y="73"/>
                  <a:pt x="77" y="74"/>
                  <a:pt x="76" y="76"/>
                </a:cubicBezTo>
                <a:cubicBezTo>
                  <a:pt x="75" y="76"/>
                  <a:pt x="75" y="76"/>
                  <a:pt x="75" y="76"/>
                </a:cubicBezTo>
                <a:cubicBezTo>
                  <a:pt x="75" y="76"/>
                  <a:pt x="74" y="77"/>
                  <a:pt x="74" y="77"/>
                </a:cubicBezTo>
                <a:cubicBezTo>
                  <a:pt x="73" y="77"/>
                  <a:pt x="73" y="77"/>
                  <a:pt x="73" y="78"/>
                </a:cubicBezTo>
                <a:cubicBezTo>
                  <a:pt x="72" y="78"/>
                  <a:pt x="72" y="78"/>
                  <a:pt x="72" y="78"/>
                </a:cubicBezTo>
                <a:cubicBezTo>
                  <a:pt x="71" y="78"/>
                  <a:pt x="71" y="78"/>
                  <a:pt x="71" y="78"/>
                </a:cubicBezTo>
                <a:cubicBezTo>
                  <a:pt x="71" y="79"/>
                  <a:pt x="71" y="79"/>
                  <a:pt x="71" y="79"/>
                </a:cubicBezTo>
                <a:cubicBezTo>
                  <a:pt x="70" y="79"/>
                  <a:pt x="70" y="79"/>
                  <a:pt x="70" y="80"/>
                </a:cubicBezTo>
                <a:cubicBezTo>
                  <a:pt x="70" y="80"/>
                  <a:pt x="70" y="80"/>
                  <a:pt x="70" y="80"/>
                </a:cubicBezTo>
                <a:cubicBezTo>
                  <a:pt x="69" y="80"/>
                  <a:pt x="69" y="80"/>
                  <a:pt x="69" y="80"/>
                </a:cubicBezTo>
                <a:cubicBezTo>
                  <a:pt x="69" y="80"/>
                  <a:pt x="69" y="81"/>
                  <a:pt x="68" y="81"/>
                </a:cubicBezTo>
                <a:cubicBezTo>
                  <a:pt x="68" y="81"/>
                  <a:pt x="67" y="81"/>
                  <a:pt x="66" y="82"/>
                </a:cubicBezTo>
                <a:cubicBezTo>
                  <a:pt x="66" y="82"/>
                  <a:pt x="66" y="82"/>
                  <a:pt x="66" y="82"/>
                </a:cubicBezTo>
                <a:cubicBezTo>
                  <a:pt x="65" y="83"/>
                  <a:pt x="65" y="83"/>
                  <a:pt x="64" y="83"/>
                </a:cubicBezTo>
                <a:cubicBezTo>
                  <a:pt x="64" y="83"/>
                  <a:pt x="64" y="83"/>
                  <a:pt x="64" y="83"/>
                </a:cubicBezTo>
                <a:cubicBezTo>
                  <a:pt x="63" y="84"/>
                  <a:pt x="62" y="84"/>
                  <a:pt x="62" y="84"/>
                </a:cubicBezTo>
                <a:cubicBezTo>
                  <a:pt x="62" y="85"/>
                  <a:pt x="62" y="85"/>
                  <a:pt x="62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58" y="85"/>
                  <a:pt x="58" y="85"/>
                  <a:pt x="58" y="85"/>
                </a:cubicBezTo>
                <a:cubicBezTo>
                  <a:pt x="58" y="86"/>
                  <a:pt x="58" y="86"/>
                  <a:pt x="58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6" y="86"/>
                  <a:pt x="56" y="86"/>
                  <a:pt x="56" y="86"/>
                </a:cubicBezTo>
                <a:cubicBezTo>
                  <a:pt x="56" y="86"/>
                  <a:pt x="56" y="86"/>
                  <a:pt x="56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5" y="87"/>
                  <a:pt x="55" y="87"/>
                  <a:pt x="55" y="87"/>
                </a:cubicBezTo>
                <a:cubicBezTo>
                  <a:pt x="54" y="87"/>
                  <a:pt x="53" y="87"/>
                  <a:pt x="52" y="87"/>
                </a:cubicBezTo>
                <a:cubicBezTo>
                  <a:pt x="52" y="88"/>
                  <a:pt x="52" y="88"/>
                  <a:pt x="52" y="88"/>
                </a:cubicBezTo>
                <a:cubicBezTo>
                  <a:pt x="51" y="88"/>
                  <a:pt x="51" y="88"/>
                  <a:pt x="51" y="88"/>
                </a:cubicBezTo>
                <a:cubicBezTo>
                  <a:pt x="46" y="89"/>
                  <a:pt x="41" y="90"/>
                  <a:pt x="34" y="90"/>
                </a:cubicBezTo>
                <a:cubicBezTo>
                  <a:pt x="28" y="90"/>
                  <a:pt x="28" y="90"/>
                  <a:pt x="28" y="90"/>
                </a:cubicBezTo>
                <a:cubicBezTo>
                  <a:pt x="28" y="89"/>
                  <a:pt x="28" y="89"/>
                  <a:pt x="28" y="89"/>
                </a:cubicBezTo>
                <a:cubicBezTo>
                  <a:pt x="25" y="89"/>
                  <a:pt x="25" y="89"/>
                  <a:pt x="25" y="89"/>
                </a:cubicBezTo>
                <a:cubicBezTo>
                  <a:pt x="25" y="89"/>
                  <a:pt x="25" y="89"/>
                  <a:pt x="25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21" y="89"/>
                  <a:pt x="21" y="89"/>
                  <a:pt x="21" y="89"/>
                </a:cubicBezTo>
                <a:cubicBezTo>
                  <a:pt x="21" y="88"/>
                  <a:pt x="21" y="88"/>
                  <a:pt x="21" y="88"/>
                </a:cubicBezTo>
                <a:cubicBezTo>
                  <a:pt x="19" y="88"/>
                  <a:pt x="19" y="88"/>
                  <a:pt x="19" y="88"/>
                </a:cubicBezTo>
                <a:cubicBezTo>
                  <a:pt x="19" y="88"/>
                  <a:pt x="19" y="88"/>
                  <a:pt x="19" y="88"/>
                </a:cubicBezTo>
                <a:cubicBezTo>
                  <a:pt x="17" y="88"/>
                  <a:pt x="17" y="88"/>
                  <a:pt x="17" y="88"/>
                </a:cubicBezTo>
                <a:cubicBezTo>
                  <a:pt x="17" y="87"/>
                  <a:pt x="17" y="87"/>
                  <a:pt x="17" y="87"/>
                </a:cubicBezTo>
                <a:cubicBezTo>
                  <a:pt x="16" y="87"/>
                  <a:pt x="16" y="87"/>
                  <a:pt x="16" y="87"/>
                </a:cubicBezTo>
                <a:cubicBezTo>
                  <a:pt x="16" y="87"/>
                  <a:pt x="16" y="87"/>
                  <a:pt x="16" y="87"/>
                </a:cubicBezTo>
                <a:cubicBezTo>
                  <a:pt x="15" y="87"/>
                  <a:pt x="15" y="87"/>
                  <a:pt x="15" y="87"/>
                </a:cubicBezTo>
                <a:cubicBezTo>
                  <a:pt x="15" y="86"/>
                  <a:pt x="15" y="86"/>
                  <a:pt x="15" y="86"/>
                </a:cubicBezTo>
                <a:cubicBezTo>
                  <a:pt x="13" y="86"/>
                  <a:pt x="13" y="86"/>
                  <a:pt x="13" y="86"/>
                </a:cubicBezTo>
                <a:cubicBezTo>
                  <a:pt x="13" y="86"/>
                  <a:pt x="13" y="86"/>
                  <a:pt x="13" y="86"/>
                </a:cubicBezTo>
                <a:cubicBezTo>
                  <a:pt x="12" y="86"/>
                  <a:pt x="12" y="86"/>
                  <a:pt x="12" y="86"/>
                </a:cubicBezTo>
                <a:cubicBezTo>
                  <a:pt x="12" y="86"/>
                  <a:pt x="12" y="86"/>
                  <a:pt x="12" y="86"/>
                </a:cubicBezTo>
                <a:cubicBezTo>
                  <a:pt x="11" y="86"/>
                  <a:pt x="11" y="86"/>
                  <a:pt x="11" y="86"/>
                </a:cubicBezTo>
                <a:cubicBezTo>
                  <a:pt x="11" y="85"/>
                  <a:pt x="11" y="85"/>
                  <a:pt x="11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9" y="85"/>
                  <a:pt x="9" y="85"/>
                  <a:pt x="8" y="85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4"/>
                  <a:pt x="6" y="84"/>
                  <a:pt x="6" y="83"/>
                </a:cubicBezTo>
                <a:cubicBezTo>
                  <a:pt x="6" y="83"/>
                  <a:pt x="6" y="83"/>
                  <a:pt x="6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5" y="82"/>
                  <a:pt x="5" y="82"/>
                  <a:pt x="5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3" y="82"/>
                  <a:pt x="3" y="82"/>
                  <a:pt x="3" y="82"/>
                </a:cubicBezTo>
                <a:cubicBezTo>
                  <a:pt x="3" y="82"/>
                  <a:pt x="3" y="82"/>
                  <a:pt x="3" y="82"/>
                </a:cubicBezTo>
                <a:cubicBezTo>
                  <a:pt x="2" y="82"/>
                  <a:pt x="2" y="82"/>
                  <a:pt x="2" y="82"/>
                </a:cubicBezTo>
                <a:cubicBezTo>
                  <a:pt x="2" y="81"/>
                  <a:pt x="2" y="81"/>
                  <a:pt x="2" y="81"/>
                </a:cubicBezTo>
                <a:cubicBezTo>
                  <a:pt x="1" y="81"/>
                  <a:pt x="1" y="81"/>
                  <a:pt x="1" y="81"/>
                </a:cubicBezTo>
                <a:cubicBezTo>
                  <a:pt x="1" y="80"/>
                  <a:pt x="1" y="80"/>
                  <a:pt x="1" y="80"/>
                </a:cubicBezTo>
                <a:cubicBezTo>
                  <a:pt x="0" y="80"/>
                  <a:pt x="1" y="81"/>
                  <a:pt x="0" y="80"/>
                </a:cubicBezTo>
                <a:cubicBezTo>
                  <a:pt x="11" y="80"/>
                  <a:pt x="11" y="80"/>
                  <a:pt x="11" y="80"/>
                </a:cubicBezTo>
                <a:cubicBezTo>
                  <a:pt x="11" y="79"/>
                  <a:pt x="11" y="79"/>
                  <a:pt x="11" y="79"/>
                </a:cubicBezTo>
                <a:cubicBezTo>
                  <a:pt x="13" y="79"/>
                  <a:pt x="15" y="79"/>
                  <a:pt x="17" y="78"/>
                </a:cubicBezTo>
                <a:cubicBezTo>
                  <a:pt x="17" y="78"/>
                  <a:pt x="17" y="78"/>
                  <a:pt x="17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20" y="78"/>
                  <a:pt x="20" y="78"/>
                  <a:pt x="20" y="78"/>
                </a:cubicBezTo>
                <a:cubicBezTo>
                  <a:pt x="20" y="77"/>
                  <a:pt x="20" y="77"/>
                  <a:pt x="20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2" y="77"/>
                  <a:pt x="22" y="77"/>
                  <a:pt x="22" y="77"/>
                </a:cubicBezTo>
                <a:cubicBezTo>
                  <a:pt x="22" y="76"/>
                  <a:pt x="22" y="76"/>
                  <a:pt x="22" y="76"/>
                </a:cubicBezTo>
                <a:cubicBezTo>
                  <a:pt x="23" y="76"/>
                  <a:pt x="23" y="76"/>
                  <a:pt x="23" y="76"/>
                </a:cubicBezTo>
                <a:cubicBezTo>
                  <a:pt x="23" y="76"/>
                  <a:pt x="23" y="76"/>
                  <a:pt x="23" y="76"/>
                </a:cubicBezTo>
                <a:cubicBezTo>
                  <a:pt x="24" y="76"/>
                  <a:pt x="24" y="76"/>
                  <a:pt x="24" y="76"/>
                </a:cubicBezTo>
                <a:cubicBezTo>
                  <a:pt x="24" y="76"/>
                  <a:pt x="24" y="76"/>
                  <a:pt x="24" y="76"/>
                </a:cubicBezTo>
                <a:cubicBezTo>
                  <a:pt x="24" y="75"/>
                  <a:pt x="25" y="75"/>
                  <a:pt x="26" y="75"/>
                </a:cubicBezTo>
                <a:cubicBezTo>
                  <a:pt x="26" y="75"/>
                  <a:pt x="26" y="75"/>
                  <a:pt x="26" y="75"/>
                </a:cubicBezTo>
                <a:cubicBezTo>
                  <a:pt x="26" y="75"/>
                  <a:pt x="27" y="74"/>
                  <a:pt x="27" y="74"/>
                </a:cubicBezTo>
                <a:cubicBezTo>
                  <a:pt x="27" y="74"/>
                  <a:pt x="27" y="74"/>
                  <a:pt x="28" y="74"/>
                </a:cubicBezTo>
                <a:cubicBezTo>
                  <a:pt x="28" y="73"/>
                  <a:pt x="29" y="73"/>
                  <a:pt x="29" y="73"/>
                </a:cubicBezTo>
                <a:cubicBezTo>
                  <a:pt x="29" y="73"/>
                  <a:pt x="29" y="73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2" y="71"/>
                  <a:pt x="32" y="71"/>
                  <a:pt x="32" y="71"/>
                </a:cubicBezTo>
                <a:cubicBezTo>
                  <a:pt x="32" y="70"/>
                  <a:pt x="32" y="70"/>
                  <a:pt x="32" y="70"/>
                </a:cubicBezTo>
                <a:cubicBezTo>
                  <a:pt x="25" y="70"/>
                  <a:pt x="20" y="67"/>
                  <a:pt x="17" y="62"/>
                </a:cubicBezTo>
                <a:cubicBezTo>
                  <a:pt x="16" y="62"/>
                  <a:pt x="16" y="61"/>
                  <a:pt x="15" y="61"/>
                </a:cubicBezTo>
                <a:cubicBezTo>
                  <a:pt x="15" y="60"/>
                  <a:pt x="15" y="60"/>
                  <a:pt x="15" y="60"/>
                </a:cubicBezTo>
                <a:cubicBezTo>
                  <a:pt x="15" y="60"/>
                  <a:pt x="14" y="60"/>
                  <a:pt x="14" y="60"/>
                </a:cubicBezTo>
                <a:cubicBezTo>
                  <a:pt x="14" y="59"/>
                  <a:pt x="14" y="59"/>
                  <a:pt x="14" y="59"/>
                </a:cubicBezTo>
                <a:cubicBezTo>
                  <a:pt x="13" y="58"/>
                  <a:pt x="12" y="57"/>
                  <a:pt x="12" y="55"/>
                </a:cubicBezTo>
                <a:cubicBezTo>
                  <a:pt x="15" y="55"/>
                  <a:pt x="19" y="55"/>
                  <a:pt x="21" y="54"/>
                </a:cubicBezTo>
                <a:cubicBezTo>
                  <a:pt x="21" y="54"/>
                  <a:pt x="21" y="54"/>
                  <a:pt x="21" y="54"/>
                </a:cubicBezTo>
                <a:cubicBezTo>
                  <a:pt x="20" y="54"/>
                  <a:pt x="18" y="53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5" y="51"/>
                  <a:pt x="15" y="51"/>
                </a:cubicBezTo>
                <a:cubicBezTo>
                  <a:pt x="14" y="51"/>
                  <a:pt x="14" y="51"/>
                  <a:pt x="14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49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49"/>
                  <a:pt x="11" y="48"/>
                  <a:pt x="10" y="47"/>
                </a:cubicBezTo>
                <a:cubicBezTo>
                  <a:pt x="10" y="47"/>
                  <a:pt x="10" y="47"/>
                  <a:pt x="9" y="47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5"/>
                  <a:pt x="8" y="45"/>
                </a:cubicBezTo>
                <a:cubicBezTo>
                  <a:pt x="6" y="42"/>
                  <a:pt x="4" y="37"/>
                  <a:pt x="4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6" y="33"/>
                  <a:pt x="11" y="34"/>
                  <a:pt x="14" y="34"/>
                </a:cubicBezTo>
                <a:cubicBezTo>
                  <a:pt x="14" y="34"/>
                  <a:pt x="14" y="34"/>
                  <a:pt x="14" y="34"/>
                </a:cubicBezTo>
                <a:cubicBezTo>
                  <a:pt x="12" y="33"/>
                  <a:pt x="9" y="30"/>
                  <a:pt x="8" y="29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8"/>
                  <a:pt x="8" y="28"/>
                  <a:pt x="7" y="27"/>
                </a:cubicBezTo>
                <a:cubicBezTo>
                  <a:pt x="7" y="27"/>
                  <a:pt x="7" y="26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5" y="23"/>
                  <a:pt x="5" y="21"/>
                  <a:pt x="5" y="20"/>
                </a:cubicBezTo>
                <a:cubicBezTo>
                  <a:pt x="4" y="19"/>
                  <a:pt x="3" y="15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8"/>
                  <a:pt x="5" y="8"/>
                  <a:pt x="5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7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7" y="5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8" y="5"/>
                  <a:pt x="8" y="5"/>
                </a:cubicBezTo>
                <a:cubicBezTo>
                  <a:pt x="9" y="5"/>
                  <a:pt x="9" y="6"/>
                  <a:pt x="10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1" y="8"/>
                  <a:pt x="11" y="8"/>
                </a:cubicBezTo>
                <a:cubicBezTo>
                  <a:pt x="11" y="9"/>
                  <a:pt x="12" y="9"/>
                  <a:pt x="13" y="10"/>
                </a:cubicBezTo>
                <a:cubicBezTo>
                  <a:pt x="13" y="10"/>
                  <a:pt x="13" y="10"/>
                  <a:pt x="14" y="10"/>
                </a:cubicBezTo>
                <a:cubicBezTo>
                  <a:pt x="15" y="11"/>
                  <a:pt x="15" y="12"/>
                  <a:pt x="16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4"/>
                  <a:pt x="18" y="14"/>
                  <a:pt x="18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15"/>
                  <a:pt x="19" y="15"/>
                  <a:pt x="19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21" y="16"/>
                  <a:pt x="21" y="16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7"/>
                  <a:pt x="22" y="18"/>
                </a:cubicBezTo>
                <a:cubicBezTo>
                  <a:pt x="23" y="18"/>
                  <a:pt x="23" y="18"/>
                  <a:pt x="24" y="18"/>
                </a:cubicBezTo>
                <a:cubicBezTo>
                  <a:pt x="24" y="18"/>
                  <a:pt x="24" y="19"/>
                  <a:pt x="24" y="19"/>
                </a:cubicBezTo>
                <a:cubicBezTo>
                  <a:pt x="25" y="19"/>
                  <a:pt x="26" y="19"/>
                  <a:pt x="27" y="20"/>
                </a:cubicBezTo>
                <a:cubicBezTo>
                  <a:pt x="27" y="20"/>
                  <a:pt x="27" y="20"/>
                  <a:pt x="27" y="21"/>
                </a:cubicBezTo>
                <a:cubicBezTo>
                  <a:pt x="28" y="21"/>
                  <a:pt x="30" y="21"/>
                  <a:pt x="31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23"/>
                  <a:pt x="33" y="23"/>
                  <a:pt x="33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4" y="23"/>
                  <a:pt x="35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5"/>
                  <a:pt x="37" y="25"/>
                  <a:pt x="37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41" y="25"/>
                  <a:pt x="41" y="25"/>
                  <a:pt x="41" y="25"/>
                </a:cubicBezTo>
                <a:cubicBezTo>
                  <a:pt x="41" y="26"/>
                  <a:pt x="41" y="26"/>
                  <a:pt x="41" y="26"/>
                </a:cubicBezTo>
                <a:cubicBezTo>
                  <a:pt x="42" y="26"/>
                  <a:pt x="43" y="26"/>
                  <a:pt x="44" y="26"/>
                </a:cubicBezTo>
                <a:cubicBezTo>
                  <a:pt x="44" y="27"/>
                  <a:pt x="44" y="27"/>
                  <a:pt x="44" y="27"/>
                </a:cubicBezTo>
                <a:cubicBezTo>
                  <a:pt x="47" y="27"/>
                  <a:pt x="51" y="27"/>
                  <a:pt x="54" y="28"/>
                </a:cubicBezTo>
                <a:cubicBezTo>
                  <a:pt x="54" y="26"/>
                  <a:pt x="54" y="26"/>
                  <a:pt x="54" y="26"/>
                </a:cubicBezTo>
                <a:cubicBezTo>
                  <a:pt x="53" y="25"/>
                  <a:pt x="53" y="23"/>
                  <a:pt x="53" y="22"/>
                </a:cubicBezTo>
                <a:cubicBezTo>
                  <a:pt x="53" y="18"/>
                  <a:pt x="55" y="15"/>
                  <a:pt x="56" y="12"/>
                </a:cubicBezTo>
                <a:cubicBezTo>
                  <a:pt x="56" y="12"/>
                  <a:pt x="56" y="12"/>
                  <a:pt x="56" y="12"/>
                </a:cubicBezTo>
                <a:cubicBezTo>
                  <a:pt x="56" y="11"/>
                  <a:pt x="56" y="11"/>
                  <a:pt x="57" y="11"/>
                </a:cubicBezTo>
                <a:cubicBezTo>
                  <a:pt x="57" y="11"/>
                  <a:pt x="57" y="10"/>
                  <a:pt x="57" y="10"/>
                </a:cubicBezTo>
                <a:cubicBezTo>
                  <a:pt x="58" y="9"/>
                  <a:pt x="58" y="9"/>
                  <a:pt x="58" y="9"/>
                </a:cubicBezTo>
                <a:cubicBezTo>
                  <a:pt x="58" y="8"/>
                  <a:pt x="58" y="8"/>
                  <a:pt x="58" y="8"/>
                </a:cubicBezTo>
                <a:cubicBezTo>
                  <a:pt x="59" y="7"/>
                  <a:pt x="60" y="6"/>
                  <a:pt x="61" y="5"/>
                </a:cubicBezTo>
                <a:cubicBezTo>
                  <a:pt x="61" y="5"/>
                  <a:pt x="61" y="5"/>
                  <a:pt x="62" y="5"/>
                </a:cubicBezTo>
                <a:cubicBezTo>
                  <a:pt x="62" y="5"/>
                  <a:pt x="62" y="5"/>
                  <a:pt x="62" y="5"/>
                </a:cubicBezTo>
                <a:cubicBezTo>
                  <a:pt x="63" y="4"/>
                  <a:pt x="63" y="4"/>
                  <a:pt x="63" y="3"/>
                </a:cubicBezTo>
                <a:cubicBezTo>
                  <a:pt x="64" y="3"/>
                  <a:pt x="64" y="3"/>
                  <a:pt x="65" y="3"/>
                </a:cubicBezTo>
                <a:cubicBezTo>
                  <a:pt x="65" y="3"/>
                  <a:pt x="65" y="3"/>
                  <a:pt x="65" y="2"/>
                </a:cubicBezTo>
                <a:cubicBezTo>
                  <a:pt x="66" y="2"/>
                  <a:pt x="66" y="2"/>
                  <a:pt x="66" y="2"/>
                </a:cubicBezTo>
                <a:cubicBezTo>
                  <a:pt x="66" y="2"/>
                  <a:pt x="66" y="2"/>
                  <a:pt x="66" y="2"/>
                </a:cubicBezTo>
                <a:cubicBezTo>
                  <a:pt x="67" y="2"/>
                  <a:pt x="67" y="2"/>
                  <a:pt x="67" y="2"/>
                </a:cubicBezTo>
                <a:cubicBezTo>
                  <a:pt x="67" y="1"/>
                  <a:pt x="67" y="1"/>
                  <a:pt x="67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9" y="1"/>
                  <a:pt x="69" y="1"/>
                  <a:pt x="69" y="1"/>
                </a:cubicBezTo>
                <a:cubicBezTo>
                  <a:pt x="69" y="1"/>
                  <a:pt x="69" y="1"/>
                  <a:pt x="69" y="1"/>
                </a:cubicBezTo>
                <a:cubicBezTo>
                  <a:pt x="70" y="1"/>
                  <a:pt x="70" y="1"/>
                  <a:pt x="70" y="1"/>
                </a:cubicBezTo>
                <a:cubicBezTo>
                  <a:pt x="70" y="0"/>
                  <a:pt x="70" y="0"/>
                  <a:pt x="70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1"/>
                  <a:pt x="82" y="1"/>
                  <a:pt x="82" y="1"/>
                </a:cubicBezTo>
                <a:cubicBezTo>
                  <a:pt x="83" y="1"/>
                  <a:pt x="83" y="1"/>
                  <a:pt x="83" y="1"/>
                </a:cubicBezTo>
                <a:cubicBezTo>
                  <a:pt x="83" y="1"/>
                  <a:pt x="83" y="1"/>
                  <a:pt x="83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5" y="1"/>
                  <a:pt x="85" y="1"/>
                  <a:pt x="85" y="1"/>
                </a:cubicBezTo>
                <a:cubicBezTo>
                  <a:pt x="85" y="2"/>
                  <a:pt x="85" y="2"/>
                  <a:pt x="85" y="2"/>
                </a:cubicBezTo>
                <a:cubicBezTo>
                  <a:pt x="86" y="2"/>
                  <a:pt x="86" y="2"/>
                  <a:pt x="86" y="2"/>
                </a:cubicBezTo>
                <a:cubicBezTo>
                  <a:pt x="86" y="2"/>
                  <a:pt x="86" y="2"/>
                  <a:pt x="86" y="2"/>
                </a:cubicBezTo>
                <a:cubicBezTo>
                  <a:pt x="87" y="2"/>
                  <a:pt x="87" y="2"/>
                  <a:pt x="87" y="2"/>
                </a:cubicBezTo>
                <a:cubicBezTo>
                  <a:pt x="87" y="3"/>
                  <a:pt x="87" y="3"/>
                  <a:pt x="87" y="3"/>
                </a:cubicBezTo>
                <a:cubicBezTo>
                  <a:pt x="88" y="3"/>
                  <a:pt x="89" y="3"/>
                  <a:pt x="89" y="3"/>
                </a:cubicBezTo>
                <a:cubicBezTo>
                  <a:pt x="89" y="4"/>
                  <a:pt x="90" y="4"/>
                  <a:pt x="90" y="5"/>
                </a:cubicBezTo>
                <a:cubicBezTo>
                  <a:pt x="91" y="5"/>
                  <a:pt x="91" y="5"/>
                  <a:pt x="91" y="5"/>
                </a:cubicBezTo>
                <a:cubicBezTo>
                  <a:pt x="91" y="5"/>
                  <a:pt x="91" y="5"/>
                  <a:pt x="91" y="5"/>
                </a:cubicBezTo>
                <a:cubicBezTo>
                  <a:pt x="92" y="6"/>
                  <a:pt x="92" y="7"/>
                  <a:pt x="94" y="7"/>
                </a:cubicBezTo>
                <a:cubicBezTo>
                  <a:pt x="95" y="6"/>
                  <a:pt x="96" y="6"/>
                  <a:pt x="98" y="6"/>
                </a:cubicBezTo>
                <a:cubicBezTo>
                  <a:pt x="98" y="5"/>
                  <a:pt x="98" y="5"/>
                  <a:pt x="98" y="5"/>
                </a:cubicBezTo>
                <a:cubicBezTo>
                  <a:pt x="99" y="5"/>
                  <a:pt x="99" y="5"/>
                  <a:pt x="99" y="5"/>
                </a:cubicBezTo>
                <a:cubicBezTo>
                  <a:pt x="99" y="5"/>
                  <a:pt x="99" y="5"/>
                  <a:pt x="99" y="5"/>
                </a:cubicBezTo>
                <a:cubicBezTo>
                  <a:pt x="100" y="5"/>
                  <a:pt x="100" y="5"/>
                  <a:pt x="100" y="5"/>
                </a:cubicBezTo>
                <a:cubicBezTo>
                  <a:pt x="100" y="5"/>
                  <a:pt x="100" y="5"/>
                  <a:pt x="100" y="5"/>
                </a:cubicBezTo>
                <a:cubicBezTo>
                  <a:pt x="101" y="5"/>
                  <a:pt x="101" y="4"/>
                  <a:pt x="102" y="4"/>
                </a:cubicBezTo>
                <a:cubicBezTo>
                  <a:pt x="102" y="4"/>
                  <a:pt x="102" y="4"/>
                  <a:pt x="102" y="4"/>
                </a:cubicBezTo>
                <a:cubicBezTo>
                  <a:pt x="103" y="4"/>
                  <a:pt x="103" y="4"/>
                  <a:pt x="103" y="4"/>
                </a:cubicBezTo>
                <a:cubicBezTo>
                  <a:pt x="104" y="3"/>
                  <a:pt x="106" y="2"/>
                  <a:pt x="107" y="1"/>
                </a:cubicBezTo>
                <a:cubicBezTo>
                  <a:pt x="107" y="3"/>
                  <a:pt x="107" y="3"/>
                  <a:pt x="107" y="3"/>
                </a:cubicBezTo>
                <a:cubicBezTo>
                  <a:pt x="107" y="3"/>
                  <a:pt x="107" y="3"/>
                  <a:pt x="107" y="3"/>
                </a:cubicBezTo>
                <a:cubicBezTo>
                  <a:pt x="106" y="3"/>
                  <a:pt x="106" y="4"/>
                  <a:pt x="106" y="5"/>
                </a:cubicBezTo>
                <a:cubicBezTo>
                  <a:pt x="106" y="5"/>
                  <a:pt x="106" y="5"/>
                  <a:pt x="106" y="5"/>
                </a:cubicBezTo>
                <a:cubicBezTo>
                  <a:pt x="106" y="5"/>
                  <a:pt x="106" y="5"/>
                  <a:pt x="106" y="5"/>
                </a:cubicBezTo>
                <a:cubicBezTo>
                  <a:pt x="105" y="5"/>
                  <a:pt x="105" y="5"/>
                  <a:pt x="105" y="5"/>
                </a:cubicBezTo>
                <a:cubicBezTo>
                  <a:pt x="105" y="6"/>
                  <a:pt x="105" y="6"/>
                  <a:pt x="105" y="6"/>
                </a:cubicBezTo>
                <a:cubicBezTo>
                  <a:pt x="105" y="6"/>
                  <a:pt x="105" y="7"/>
                  <a:pt x="104" y="7"/>
                </a:cubicBezTo>
                <a:cubicBezTo>
                  <a:pt x="104" y="8"/>
                  <a:pt x="104" y="8"/>
                  <a:pt x="104" y="8"/>
                </a:cubicBezTo>
                <a:cubicBezTo>
                  <a:pt x="104" y="8"/>
                  <a:pt x="104" y="8"/>
                  <a:pt x="103" y="8"/>
                </a:cubicBezTo>
                <a:cubicBezTo>
                  <a:pt x="103" y="9"/>
                  <a:pt x="103" y="9"/>
                  <a:pt x="103" y="9"/>
                </a:cubicBezTo>
                <a:cubicBezTo>
                  <a:pt x="103" y="9"/>
                  <a:pt x="103" y="9"/>
                  <a:pt x="102" y="10"/>
                </a:cubicBezTo>
                <a:cubicBezTo>
                  <a:pt x="102" y="11"/>
                  <a:pt x="101" y="11"/>
                  <a:pt x="100" y="12"/>
                </a:cubicBezTo>
                <a:cubicBezTo>
                  <a:pt x="99" y="12"/>
                  <a:pt x="99" y="12"/>
                  <a:pt x="99" y="12"/>
                </a:cubicBezTo>
                <a:cubicBezTo>
                  <a:pt x="99" y="13"/>
                  <a:pt x="98" y="13"/>
                  <a:pt x="98" y="14"/>
                </a:cubicBezTo>
                <a:cubicBezTo>
                  <a:pt x="98" y="14"/>
                  <a:pt x="98" y="14"/>
                  <a:pt x="98" y="14"/>
                </a:cubicBezTo>
                <a:cubicBezTo>
                  <a:pt x="99" y="13"/>
                  <a:pt x="101" y="14"/>
                  <a:pt x="102" y="13"/>
                </a:cubicBezTo>
                <a:cubicBezTo>
                  <a:pt x="105" y="12"/>
                  <a:pt x="107" y="12"/>
                  <a:pt x="110" y="11"/>
                </a:cubicBezTo>
                <a:cubicBezTo>
                  <a:pt x="109" y="12"/>
                  <a:pt x="109" y="13"/>
                  <a:pt x="108" y="14"/>
                </a:cubicBezTo>
              </a:path>
            </a:pathLst>
          </a:custGeom>
          <a:solidFill>
            <a:srgbClr val="1EB6B7"/>
          </a:solidFill>
          <a:ln>
            <a:noFill/>
          </a:ln>
        </p:spPr>
        <p:txBody>
          <a:bodyPr vert="horz" wrap="square" lIns="91154" tIns="45578" rIns="91154" bIns="45578" numCol="1" anchor="t" anchorCtr="0" compatLnSpc="1">
            <a:prstTxWarp prst="textNoShape">
              <a:avLst/>
            </a:prstTxWarp>
          </a:bodyPr>
          <a:lstStyle/>
          <a:p>
            <a:endParaRPr lang="fr-FR" sz="1444">
              <a:latin typeface="Pole Emploi PRO" panose="02000503040000020004" pitchFamily="50" charset="0"/>
            </a:endParaRPr>
          </a:p>
        </p:txBody>
      </p:sp>
      <p:sp>
        <p:nvSpPr>
          <p:cNvPr id="24" name="AutoShape 7">
            <a:extLst>
              <a:ext uri="{FF2B5EF4-FFF2-40B4-BE49-F238E27FC236}">
                <a16:creationId xmlns="" xmlns:a16="http://schemas.microsoft.com/office/drawing/2014/main" id="{69EDE5DC-6AF9-4178-AA61-1E71347E78FD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435105" y="13940716"/>
            <a:ext cx="203260" cy="20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54" tIns="45578" rIns="91154" bIns="45578" numCol="1" anchor="t" anchorCtr="0" compatLnSpc="1">
            <a:prstTxWarp prst="textNoShape">
              <a:avLst/>
            </a:prstTxWarp>
          </a:bodyPr>
          <a:lstStyle/>
          <a:p>
            <a:endParaRPr lang="fr-FR" sz="1444">
              <a:latin typeface="Pole Emploi PRO" panose="02000503040000020004" pitchFamily="50" charset="0"/>
            </a:endParaRPr>
          </a:p>
        </p:txBody>
      </p:sp>
      <p:sp>
        <p:nvSpPr>
          <p:cNvPr id="25" name="Freeform 9">
            <a:extLst>
              <a:ext uri="{FF2B5EF4-FFF2-40B4-BE49-F238E27FC236}">
                <a16:creationId xmlns="" xmlns:a16="http://schemas.microsoft.com/office/drawing/2014/main" id="{587F9E82-E887-49B5-98D2-F1588867740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36694" y="13942304"/>
            <a:ext cx="203260" cy="203136"/>
          </a:xfrm>
          <a:custGeom>
            <a:avLst/>
            <a:gdLst>
              <a:gd name="T0" fmla="*/ 61 w 96"/>
              <a:gd name="T1" fmla="*/ 31 h 96"/>
              <a:gd name="T2" fmla="*/ 56 w 96"/>
              <a:gd name="T3" fmla="*/ 31 h 96"/>
              <a:gd name="T4" fmla="*/ 52 w 96"/>
              <a:gd name="T5" fmla="*/ 36 h 96"/>
              <a:gd name="T6" fmla="*/ 52 w 96"/>
              <a:gd name="T7" fmla="*/ 41 h 96"/>
              <a:gd name="T8" fmla="*/ 60 w 96"/>
              <a:gd name="T9" fmla="*/ 41 h 96"/>
              <a:gd name="T10" fmla="*/ 59 w 96"/>
              <a:gd name="T11" fmla="*/ 50 h 96"/>
              <a:gd name="T12" fmla="*/ 52 w 96"/>
              <a:gd name="T13" fmla="*/ 50 h 96"/>
              <a:gd name="T14" fmla="*/ 52 w 96"/>
              <a:gd name="T15" fmla="*/ 72 h 96"/>
              <a:gd name="T16" fmla="*/ 43 w 96"/>
              <a:gd name="T17" fmla="*/ 72 h 96"/>
              <a:gd name="T18" fmla="*/ 43 w 96"/>
              <a:gd name="T19" fmla="*/ 50 h 96"/>
              <a:gd name="T20" fmla="*/ 35 w 96"/>
              <a:gd name="T21" fmla="*/ 50 h 96"/>
              <a:gd name="T22" fmla="*/ 35 w 96"/>
              <a:gd name="T23" fmla="*/ 41 h 96"/>
              <a:gd name="T24" fmla="*/ 43 w 96"/>
              <a:gd name="T25" fmla="*/ 41 h 96"/>
              <a:gd name="T26" fmla="*/ 43 w 96"/>
              <a:gd name="T27" fmla="*/ 35 h 96"/>
              <a:gd name="T28" fmla="*/ 54 w 96"/>
              <a:gd name="T29" fmla="*/ 23 h 96"/>
              <a:gd name="T30" fmla="*/ 61 w 96"/>
              <a:gd name="T31" fmla="*/ 24 h 96"/>
              <a:gd name="T32" fmla="*/ 61 w 96"/>
              <a:gd name="T33" fmla="*/ 31 h 96"/>
              <a:gd name="T34" fmla="*/ 48 w 96"/>
              <a:gd name="T35" fmla="*/ 0 h 96"/>
              <a:gd name="T36" fmla="*/ 0 w 96"/>
              <a:gd name="T37" fmla="*/ 48 h 96"/>
              <a:gd name="T38" fmla="*/ 48 w 96"/>
              <a:gd name="T39" fmla="*/ 96 h 96"/>
              <a:gd name="T40" fmla="*/ 96 w 96"/>
              <a:gd name="T41" fmla="*/ 48 h 96"/>
              <a:gd name="T42" fmla="*/ 48 w 96"/>
              <a:gd name="T43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96">
                <a:moveTo>
                  <a:pt x="61" y="31"/>
                </a:moveTo>
                <a:cubicBezTo>
                  <a:pt x="56" y="31"/>
                  <a:pt x="56" y="31"/>
                  <a:pt x="56" y="31"/>
                </a:cubicBezTo>
                <a:cubicBezTo>
                  <a:pt x="52" y="31"/>
                  <a:pt x="52" y="33"/>
                  <a:pt x="52" y="36"/>
                </a:cubicBezTo>
                <a:cubicBezTo>
                  <a:pt x="52" y="41"/>
                  <a:pt x="52" y="41"/>
                  <a:pt x="52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50"/>
                  <a:pt x="59" y="50"/>
                  <a:pt x="59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52" y="72"/>
                  <a:pt x="52" y="72"/>
                  <a:pt x="52" y="72"/>
                </a:cubicBezTo>
                <a:cubicBezTo>
                  <a:pt x="43" y="72"/>
                  <a:pt x="43" y="72"/>
                  <a:pt x="43" y="72"/>
                </a:cubicBezTo>
                <a:cubicBezTo>
                  <a:pt x="43" y="50"/>
                  <a:pt x="43" y="50"/>
                  <a:pt x="43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41"/>
                  <a:pt x="35" y="41"/>
                  <a:pt x="35" y="41"/>
                </a:cubicBezTo>
                <a:cubicBezTo>
                  <a:pt x="43" y="41"/>
                  <a:pt x="43" y="41"/>
                  <a:pt x="43" y="41"/>
                </a:cubicBezTo>
                <a:cubicBezTo>
                  <a:pt x="43" y="35"/>
                  <a:pt x="43" y="35"/>
                  <a:pt x="43" y="35"/>
                </a:cubicBezTo>
                <a:cubicBezTo>
                  <a:pt x="43" y="27"/>
                  <a:pt x="47" y="23"/>
                  <a:pt x="54" y="23"/>
                </a:cubicBezTo>
                <a:cubicBezTo>
                  <a:pt x="57" y="23"/>
                  <a:pt x="60" y="23"/>
                  <a:pt x="61" y="24"/>
                </a:cubicBezTo>
                <a:lnTo>
                  <a:pt x="61" y="31"/>
                </a:lnTo>
                <a:close/>
                <a:moveTo>
                  <a:pt x="48" y="0"/>
                </a:moveTo>
                <a:cubicBezTo>
                  <a:pt x="21" y="0"/>
                  <a:pt x="0" y="21"/>
                  <a:pt x="0" y="48"/>
                </a:cubicBezTo>
                <a:cubicBezTo>
                  <a:pt x="0" y="74"/>
                  <a:pt x="21" y="96"/>
                  <a:pt x="48" y="96"/>
                </a:cubicBezTo>
                <a:cubicBezTo>
                  <a:pt x="74" y="96"/>
                  <a:pt x="96" y="74"/>
                  <a:pt x="96" y="48"/>
                </a:cubicBezTo>
                <a:cubicBezTo>
                  <a:pt x="96" y="21"/>
                  <a:pt x="74" y="0"/>
                  <a:pt x="48" y="0"/>
                </a:cubicBezTo>
              </a:path>
            </a:pathLst>
          </a:custGeom>
          <a:solidFill>
            <a:srgbClr val="1EB6B7"/>
          </a:solidFill>
          <a:ln>
            <a:noFill/>
          </a:ln>
        </p:spPr>
        <p:txBody>
          <a:bodyPr vert="horz" wrap="square" lIns="91154" tIns="45578" rIns="91154" bIns="45578" numCol="1" anchor="t" anchorCtr="0" compatLnSpc="1">
            <a:prstTxWarp prst="textNoShape">
              <a:avLst/>
            </a:prstTxWarp>
          </a:bodyPr>
          <a:lstStyle/>
          <a:p>
            <a:endParaRPr lang="fr-FR" sz="1444">
              <a:latin typeface="Pole Emploi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17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oaliment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82" y="0"/>
            <a:ext cx="10692000" cy="7483366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3176" y="0"/>
            <a:ext cx="9788307" cy="7343776"/>
          </a:xfrm>
          <a:prstGeom prst="rect">
            <a:avLst/>
          </a:prstGeom>
          <a:gradFill>
            <a:gsLst>
              <a:gs pos="25000">
                <a:schemeClr val="accent1">
                  <a:lumMod val="5000"/>
                  <a:lumOff val="95000"/>
                  <a:alpha val="0"/>
                </a:schemeClr>
              </a:gs>
              <a:gs pos="87000">
                <a:srgbClr val="FFFFFF">
                  <a:alpha val="94000"/>
                </a:srgbClr>
              </a:gs>
              <a:gs pos="69000">
                <a:schemeClr val="bg1"/>
              </a:gs>
              <a:gs pos="100000">
                <a:schemeClr val="bg1">
                  <a:alpha val="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>
            <a:off x="0" y="5668964"/>
            <a:ext cx="10694988" cy="7538078"/>
          </a:xfrm>
          <a:custGeom>
            <a:avLst/>
            <a:gdLst>
              <a:gd name="T0" fmla="*/ 3364 w 3364"/>
              <a:gd name="T1" fmla="*/ 577 h 3003"/>
              <a:gd name="T2" fmla="*/ 1003 w 3364"/>
              <a:gd name="T3" fmla="*/ 0 h 3003"/>
              <a:gd name="T4" fmla="*/ 0 w 3364"/>
              <a:gd name="T5" fmla="*/ 98 h 3003"/>
              <a:gd name="T6" fmla="*/ 0 w 3364"/>
              <a:gd name="T7" fmla="*/ 3003 h 3003"/>
              <a:gd name="T8" fmla="*/ 3364 w 3364"/>
              <a:gd name="T9" fmla="*/ 3003 h 3003"/>
              <a:gd name="T10" fmla="*/ 3364 w 3364"/>
              <a:gd name="T11" fmla="*/ 577 h 30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64" h="3003">
                <a:moveTo>
                  <a:pt x="3364" y="577"/>
                </a:moveTo>
                <a:cubicBezTo>
                  <a:pt x="2658" y="209"/>
                  <a:pt x="1855" y="0"/>
                  <a:pt x="1003" y="0"/>
                </a:cubicBezTo>
                <a:cubicBezTo>
                  <a:pt x="659" y="0"/>
                  <a:pt x="324" y="34"/>
                  <a:pt x="0" y="98"/>
                </a:cubicBezTo>
                <a:cubicBezTo>
                  <a:pt x="0" y="3003"/>
                  <a:pt x="0" y="3003"/>
                  <a:pt x="0" y="3003"/>
                </a:cubicBezTo>
                <a:cubicBezTo>
                  <a:pt x="3364" y="3003"/>
                  <a:pt x="3364" y="3003"/>
                  <a:pt x="3364" y="3003"/>
                </a:cubicBezTo>
                <a:lnTo>
                  <a:pt x="3364" y="577"/>
                </a:lnTo>
                <a:close/>
              </a:path>
            </a:pathLst>
          </a:custGeom>
          <a:solidFill>
            <a:srgbClr val="1EB6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72953" y="12463379"/>
            <a:ext cx="2766467" cy="736797"/>
          </a:xfrm>
          <a:prstGeom prst="rect">
            <a:avLst/>
          </a:prstGeom>
        </p:spPr>
      </p:pic>
      <p:sp>
        <p:nvSpPr>
          <p:cNvPr id="19" name="ZoneTexte 18"/>
          <p:cNvSpPr txBox="1"/>
          <p:nvPr userDrawn="1"/>
        </p:nvSpPr>
        <p:spPr>
          <a:xfrm rot="16200000">
            <a:off x="-737511" y="11964691"/>
            <a:ext cx="180908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solidFill>
                  <a:schemeClr val="bg1"/>
                </a:solidFill>
                <a:latin typeface="Pole Emploi PRO" panose="02000503040000020004" pitchFamily="50" charset="0"/>
              </a:rPr>
              <a:t>Photo : Adobe Stock</a:t>
            </a:r>
            <a:endParaRPr lang="fr-FR" sz="500" dirty="0">
              <a:solidFill>
                <a:schemeClr val="bg1"/>
              </a:solidFill>
              <a:latin typeface="Pole Emploi PRO" panose="02000503040000020004" pitchFamily="50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4765" y="1487991"/>
            <a:ext cx="5112863" cy="2452323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593DAF11-F34C-4709-A2C1-51047C87104A}"/>
              </a:ext>
            </a:extLst>
          </p:cNvPr>
          <p:cNvSpPr txBox="1"/>
          <p:nvPr userDrawn="1"/>
        </p:nvSpPr>
        <p:spPr>
          <a:xfrm>
            <a:off x="335023" y="14468680"/>
            <a:ext cx="4080040" cy="306832"/>
          </a:xfrm>
          <a:prstGeom prst="rect">
            <a:avLst/>
          </a:prstGeom>
          <a:noFill/>
        </p:spPr>
        <p:txBody>
          <a:bodyPr wrap="square" lIns="91140" tIns="45570" rIns="91140" bIns="4557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96" b="1" cap="all" dirty="0">
                <a:solidFill>
                  <a:srgbClr val="1EB6B7"/>
                </a:solidFill>
                <a:latin typeface="Pole Emploi PRO" panose="02000503040000020004" pitchFamily="50" charset="0"/>
                <a:cs typeface="Arial" panose="020B0604020202020204" pitchFamily="34" charset="0"/>
              </a:rPr>
              <a:t>pole-emploi-ile-de-france.fr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8D32F2B8-3B42-4C34-B6F9-BBEBA77EFA3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4765" y="14145673"/>
            <a:ext cx="1929387" cy="32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496" dirty="0">
                <a:solidFill>
                  <a:srgbClr val="1EB6B7"/>
                </a:solidFill>
                <a:latin typeface="Pole Emploi PRO" panose="02000503040000020004" pitchFamily="50" charset="0"/>
              </a:rPr>
              <a:t>@</a:t>
            </a:r>
            <a:r>
              <a:rPr lang="fr-FR" altLang="fr-FR" sz="1496" dirty="0" err="1">
                <a:solidFill>
                  <a:srgbClr val="1EB6B7"/>
                </a:solidFill>
                <a:latin typeface="Pole Emploi PRO" panose="02000503040000020004" pitchFamily="50" charset="0"/>
              </a:rPr>
              <a:t>poleemploi_IDF</a:t>
            </a:r>
            <a:endParaRPr lang="fr-FR" altLang="fr-FR" sz="1496" dirty="0">
              <a:solidFill>
                <a:srgbClr val="1EB6B7"/>
              </a:solidFill>
              <a:latin typeface="Pole Emploi PRO" panose="02000503040000020004" pitchFamily="50" charset="0"/>
            </a:endParaRPr>
          </a:p>
        </p:txBody>
      </p:sp>
      <p:sp>
        <p:nvSpPr>
          <p:cNvPr id="22" name="ZoneTexte 12">
            <a:extLst>
              <a:ext uri="{FF2B5EF4-FFF2-40B4-BE49-F238E27FC236}">
                <a16:creationId xmlns="" xmlns:a16="http://schemas.microsoft.com/office/drawing/2014/main" id="{D9980AA2-6717-45D5-83AD-60EBFE04C0B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4741" y="13875409"/>
            <a:ext cx="1929387" cy="32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496" dirty="0">
                <a:solidFill>
                  <a:srgbClr val="1EB6B7"/>
                </a:solidFill>
                <a:latin typeface="Pole Emploi PRO" panose="02000503040000020004" pitchFamily="50" charset="0"/>
              </a:rPr>
              <a:t> Pôle emploi IDF</a:t>
            </a:r>
          </a:p>
        </p:txBody>
      </p:sp>
      <p:sp>
        <p:nvSpPr>
          <p:cNvPr id="23" name="Freeform 5">
            <a:extLst>
              <a:ext uri="{FF2B5EF4-FFF2-40B4-BE49-F238E27FC236}">
                <a16:creationId xmlns="" xmlns:a16="http://schemas.microsoft.com/office/drawing/2014/main" id="{2F31ED15-349B-47EA-8F0B-8E483136B6A5}"/>
              </a:ext>
            </a:extLst>
          </p:cNvPr>
          <p:cNvSpPr>
            <a:spLocks/>
          </p:cNvSpPr>
          <p:nvPr userDrawn="1"/>
        </p:nvSpPr>
        <p:spPr bwMode="auto">
          <a:xfrm>
            <a:off x="442331" y="14261316"/>
            <a:ext cx="195775" cy="158564"/>
          </a:xfrm>
          <a:custGeom>
            <a:avLst/>
            <a:gdLst>
              <a:gd name="T0" fmla="*/ 102 w 110"/>
              <a:gd name="T1" fmla="*/ 21 h 90"/>
              <a:gd name="T2" fmla="*/ 98 w 110"/>
              <a:gd name="T3" fmla="*/ 35 h 90"/>
              <a:gd name="T4" fmla="*/ 97 w 110"/>
              <a:gd name="T5" fmla="*/ 41 h 90"/>
              <a:gd name="T6" fmla="*/ 94 w 110"/>
              <a:gd name="T7" fmla="*/ 50 h 90"/>
              <a:gd name="T8" fmla="*/ 92 w 110"/>
              <a:gd name="T9" fmla="*/ 55 h 90"/>
              <a:gd name="T10" fmla="*/ 89 w 110"/>
              <a:gd name="T11" fmla="*/ 60 h 90"/>
              <a:gd name="T12" fmla="*/ 87 w 110"/>
              <a:gd name="T13" fmla="*/ 63 h 90"/>
              <a:gd name="T14" fmla="*/ 83 w 110"/>
              <a:gd name="T15" fmla="*/ 67 h 90"/>
              <a:gd name="T16" fmla="*/ 74 w 110"/>
              <a:gd name="T17" fmla="*/ 77 h 90"/>
              <a:gd name="T18" fmla="*/ 70 w 110"/>
              <a:gd name="T19" fmla="*/ 80 h 90"/>
              <a:gd name="T20" fmla="*/ 66 w 110"/>
              <a:gd name="T21" fmla="*/ 82 h 90"/>
              <a:gd name="T22" fmla="*/ 60 w 110"/>
              <a:gd name="T23" fmla="*/ 85 h 90"/>
              <a:gd name="T24" fmla="*/ 58 w 110"/>
              <a:gd name="T25" fmla="*/ 86 h 90"/>
              <a:gd name="T26" fmla="*/ 55 w 110"/>
              <a:gd name="T27" fmla="*/ 86 h 90"/>
              <a:gd name="T28" fmla="*/ 34 w 110"/>
              <a:gd name="T29" fmla="*/ 90 h 90"/>
              <a:gd name="T30" fmla="*/ 23 w 110"/>
              <a:gd name="T31" fmla="*/ 89 h 90"/>
              <a:gd name="T32" fmla="*/ 19 w 110"/>
              <a:gd name="T33" fmla="*/ 88 h 90"/>
              <a:gd name="T34" fmla="*/ 15 w 110"/>
              <a:gd name="T35" fmla="*/ 87 h 90"/>
              <a:gd name="T36" fmla="*/ 12 w 110"/>
              <a:gd name="T37" fmla="*/ 86 h 90"/>
              <a:gd name="T38" fmla="*/ 8 w 110"/>
              <a:gd name="T39" fmla="*/ 85 h 90"/>
              <a:gd name="T40" fmla="*/ 5 w 110"/>
              <a:gd name="T41" fmla="*/ 82 h 90"/>
              <a:gd name="T42" fmla="*/ 2 w 110"/>
              <a:gd name="T43" fmla="*/ 82 h 90"/>
              <a:gd name="T44" fmla="*/ 11 w 110"/>
              <a:gd name="T45" fmla="*/ 80 h 90"/>
              <a:gd name="T46" fmla="*/ 18 w 110"/>
              <a:gd name="T47" fmla="*/ 78 h 90"/>
              <a:gd name="T48" fmla="*/ 22 w 110"/>
              <a:gd name="T49" fmla="*/ 77 h 90"/>
              <a:gd name="T50" fmla="*/ 24 w 110"/>
              <a:gd name="T51" fmla="*/ 76 h 90"/>
              <a:gd name="T52" fmla="*/ 29 w 110"/>
              <a:gd name="T53" fmla="*/ 73 h 90"/>
              <a:gd name="T54" fmla="*/ 32 w 110"/>
              <a:gd name="T55" fmla="*/ 71 h 90"/>
              <a:gd name="T56" fmla="*/ 14 w 110"/>
              <a:gd name="T57" fmla="*/ 60 h 90"/>
              <a:gd name="T58" fmla="*/ 17 w 110"/>
              <a:gd name="T59" fmla="*/ 52 h 90"/>
              <a:gd name="T60" fmla="*/ 14 w 110"/>
              <a:gd name="T61" fmla="*/ 50 h 90"/>
              <a:gd name="T62" fmla="*/ 9 w 110"/>
              <a:gd name="T63" fmla="*/ 47 h 90"/>
              <a:gd name="T64" fmla="*/ 14 w 110"/>
              <a:gd name="T65" fmla="*/ 34 h 90"/>
              <a:gd name="T66" fmla="*/ 6 w 110"/>
              <a:gd name="T67" fmla="*/ 25 h 90"/>
              <a:gd name="T68" fmla="*/ 4 w 110"/>
              <a:gd name="T69" fmla="*/ 13 h 90"/>
              <a:gd name="T70" fmla="*/ 5 w 110"/>
              <a:gd name="T71" fmla="*/ 9 h 90"/>
              <a:gd name="T72" fmla="*/ 7 w 110"/>
              <a:gd name="T73" fmla="*/ 4 h 90"/>
              <a:gd name="T74" fmla="*/ 11 w 110"/>
              <a:gd name="T75" fmla="*/ 8 h 90"/>
              <a:gd name="T76" fmla="*/ 18 w 110"/>
              <a:gd name="T77" fmla="*/ 15 h 90"/>
              <a:gd name="T78" fmla="*/ 22 w 110"/>
              <a:gd name="T79" fmla="*/ 17 h 90"/>
              <a:gd name="T80" fmla="*/ 27 w 110"/>
              <a:gd name="T81" fmla="*/ 21 h 90"/>
              <a:gd name="T82" fmla="*/ 33 w 110"/>
              <a:gd name="T83" fmla="*/ 23 h 90"/>
              <a:gd name="T84" fmla="*/ 37 w 110"/>
              <a:gd name="T85" fmla="*/ 25 h 90"/>
              <a:gd name="T86" fmla="*/ 41 w 110"/>
              <a:gd name="T87" fmla="*/ 25 h 90"/>
              <a:gd name="T88" fmla="*/ 54 w 110"/>
              <a:gd name="T89" fmla="*/ 26 h 90"/>
              <a:gd name="T90" fmla="*/ 57 w 110"/>
              <a:gd name="T91" fmla="*/ 10 h 90"/>
              <a:gd name="T92" fmla="*/ 62 w 110"/>
              <a:gd name="T93" fmla="*/ 5 h 90"/>
              <a:gd name="T94" fmla="*/ 66 w 110"/>
              <a:gd name="T95" fmla="*/ 2 h 90"/>
              <a:gd name="T96" fmla="*/ 69 w 110"/>
              <a:gd name="T97" fmla="*/ 1 h 90"/>
              <a:gd name="T98" fmla="*/ 73 w 110"/>
              <a:gd name="T99" fmla="*/ 0 h 90"/>
              <a:gd name="T100" fmla="*/ 83 w 110"/>
              <a:gd name="T101" fmla="*/ 1 h 90"/>
              <a:gd name="T102" fmla="*/ 85 w 110"/>
              <a:gd name="T103" fmla="*/ 2 h 90"/>
              <a:gd name="T104" fmla="*/ 89 w 110"/>
              <a:gd name="T105" fmla="*/ 3 h 90"/>
              <a:gd name="T106" fmla="*/ 98 w 110"/>
              <a:gd name="T107" fmla="*/ 6 h 90"/>
              <a:gd name="T108" fmla="*/ 100 w 110"/>
              <a:gd name="T109" fmla="*/ 5 h 90"/>
              <a:gd name="T110" fmla="*/ 107 w 110"/>
              <a:gd name="T111" fmla="*/ 3 h 90"/>
              <a:gd name="T112" fmla="*/ 105 w 110"/>
              <a:gd name="T113" fmla="*/ 5 h 90"/>
              <a:gd name="T114" fmla="*/ 103 w 110"/>
              <a:gd name="T115" fmla="*/ 9 h 90"/>
              <a:gd name="T116" fmla="*/ 98 w 110"/>
              <a:gd name="T117" fmla="*/ 14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0" h="90">
                <a:moveTo>
                  <a:pt x="108" y="14"/>
                </a:moveTo>
                <a:cubicBezTo>
                  <a:pt x="108" y="14"/>
                  <a:pt x="108" y="14"/>
                  <a:pt x="107" y="14"/>
                </a:cubicBezTo>
                <a:cubicBezTo>
                  <a:pt x="107" y="15"/>
                  <a:pt x="107" y="15"/>
                  <a:pt x="107" y="15"/>
                </a:cubicBezTo>
                <a:cubicBezTo>
                  <a:pt x="106" y="16"/>
                  <a:pt x="105" y="17"/>
                  <a:pt x="103" y="18"/>
                </a:cubicBezTo>
                <a:cubicBezTo>
                  <a:pt x="103" y="19"/>
                  <a:pt x="102" y="20"/>
                  <a:pt x="102" y="21"/>
                </a:cubicBezTo>
                <a:cubicBezTo>
                  <a:pt x="101" y="21"/>
                  <a:pt x="99" y="22"/>
                  <a:pt x="99" y="22"/>
                </a:cubicBezTo>
                <a:cubicBezTo>
                  <a:pt x="99" y="32"/>
                  <a:pt x="99" y="32"/>
                  <a:pt x="99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8" y="35"/>
                  <a:pt x="98" y="35"/>
                  <a:pt x="98" y="35"/>
                </a:cubicBezTo>
                <a:cubicBezTo>
                  <a:pt x="98" y="35"/>
                  <a:pt x="98" y="35"/>
                  <a:pt x="98" y="35"/>
                </a:cubicBezTo>
                <a:cubicBezTo>
                  <a:pt x="98" y="37"/>
                  <a:pt x="98" y="37"/>
                  <a:pt x="98" y="37"/>
                </a:cubicBezTo>
                <a:cubicBezTo>
                  <a:pt x="98" y="37"/>
                  <a:pt x="98" y="37"/>
                  <a:pt x="98" y="37"/>
                </a:cubicBezTo>
                <a:cubicBezTo>
                  <a:pt x="98" y="39"/>
                  <a:pt x="98" y="39"/>
                  <a:pt x="98" y="39"/>
                </a:cubicBezTo>
                <a:cubicBezTo>
                  <a:pt x="97" y="39"/>
                  <a:pt x="97" y="39"/>
                  <a:pt x="97" y="39"/>
                </a:cubicBezTo>
                <a:cubicBezTo>
                  <a:pt x="97" y="41"/>
                  <a:pt x="97" y="41"/>
                  <a:pt x="97" y="41"/>
                </a:cubicBezTo>
                <a:cubicBezTo>
                  <a:pt x="97" y="41"/>
                  <a:pt x="97" y="41"/>
                  <a:pt x="97" y="41"/>
                </a:cubicBezTo>
                <a:cubicBezTo>
                  <a:pt x="97" y="42"/>
                  <a:pt x="97" y="42"/>
                  <a:pt x="97" y="42"/>
                </a:cubicBezTo>
                <a:cubicBezTo>
                  <a:pt x="96" y="42"/>
                  <a:pt x="96" y="42"/>
                  <a:pt x="96" y="42"/>
                </a:cubicBezTo>
                <a:cubicBezTo>
                  <a:pt x="96" y="45"/>
                  <a:pt x="95" y="47"/>
                  <a:pt x="94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3" y="51"/>
                  <a:pt x="93" y="52"/>
                  <a:pt x="93" y="52"/>
                </a:cubicBezTo>
                <a:cubicBezTo>
                  <a:pt x="93" y="52"/>
                  <a:pt x="93" y="52"/>
                  <a:pt x="93" y="52"/>
                </a:cubicBezTo>
                <a:cubicBezTo>
                  <a:pt x="92" y="53"/>
                  <a:pt x="92" y="54"/>
                  <a:pt x="92" y="55"/>
                </a:cubicBezTo>
                <a:cubicBezTo>
                  <a:pt x="92" y="55"/>
                  <a:pt x="92" y="55"/>
                  <a:pt x="92" y="55"/>
                </a:cubicBezTo>
                <a:cubicBezTo>
                  <a:pt x="91" y="56"/>
                  <a:pt x="91" y="57"/>
                  <a:pt x="91" y="57"/>
                </a:cubicBezTo>
                <a:cubicBezTo>
                  <a:pt x="90" y="58"/>
                  <a:pt x="90" y="58"/>
                  <a:pt x="90" y="58"/>
                </a:cubicBezTo>
                <a:cubicBezTo>
                  <a:pt x="90" y="58"/>
                  <a:pt x="90" y="59"/>
                  <a:pt x="90" y="59"/>
                </a:cubicBezTo>
                <a:cubicBezTo>
                  <a:pt x="89" y="59"/>
                  <a:pt x="89" y="60"/>
                  <a:pt x="89" y="60"/>
                </a:cubicBezTo>
                <a:cubicBezTo>
                  <a:pt x="89" y="61"/>
                  <a:pt x="89" y="61"/>
                  <a:pt x="89" y="61"/>
                </a:cubicBezTo>
                <a:cubicBezTo>
                  <a:pt x="88" y="61"/>
                  <a:pt x="88" y="61"/>
                  <a:pt x="88" y="61"/>
                </a:cubicBezTo>
                <a:cubicBezTo>
                  <a:pt x="88" y="62"/>
                  <a:pt x="88" y="62"/>
                  <a:pt x="88" y="62"/>
                </a:cubicBezTo>
                <a:cubicBezTo>
                  <a:pt x="87" y="62"/>
                  <a:pt x="87" y="62"/>
                  <a:pt x="87" y="62"/>
                </a:cubicBezTo>
                <a:cubicBezTo>
                  <a:pt x="87" y="62"/>
                  <a:pt x="87" y="63"/>
                  <a:pt x="87" y="63"/>
                </a:cubicBezTo>
                <a:cubicBezTo>
                  <a:pt x="87" y="63"/>
                  <a:pt x="87" y="63"/>
                  <a:pt x="86" y="63"/>
                </a:cubicBezTo>
                <a:cubicBezTo>
                  <a:pt x="86" y="64"/>
                  <a:pt x="86" y="64"/>
                  <a:pt x="86" y="64"/>
                </a:cubicBezTo>
                <a:cubicBezTo>
                  <a:pt x="86" y="64"/>
                  <a:pt x="85" y="65"/>
                  <a:pt x="85" y="65"/>
                </a:cubicBezTo>
                <a:cubicBezTo>
                  <a:pt x="85" y="66"/>
                  <a:pt x="85" y="66"/>
                  <a:pt x="85" y="66"/>
                </a:cubicBezTo>
                <a:cubicBezTo>
                  <a:pt x="85" y="66"/>
                  <a:pt x="84" y="67"/>
                  <a:pt x="83" y="67"/>
                </a:cubicBezTo>
                <a:cubicBezTo>
                  <a:pt x="83" y="68"/>
                  <a:pt x="83" y="68"/>
                  <a:pt x="83" y="68"/>
                </a:cubicBezTo>
                <a:cubicBezTo>
                  <a:pt x="82" y="69"/>
                  <a:pt x="81" y="70"/>
                  <a:pt x="79" y="72"/>
                </a:cubicBezTo>
                <a:cubicBezTo>
                  <a:pt x="78" y="73"/>
                  <a:pt x="77" y="74"/>
                  <a:pt x="76" y="76"/>
                </a:cubicBezTo>
                <a:cubicBezTo>
                  <a:pt x="75" y="76"/>
                  <a:pt x="75" y="76"/>
                  <a:pt x="75" y="76"/>
                </a:cubicBezTo>
                <a:cubicBezTo>
                  <a:pt x="75" y="76"/>
                  <a:pt x="74" y="77"/>
                  <a:pt x="74" y="77"/>
                </a:cubicBezTo>
                <a:cubicBezTo>
                  <a:pt x="73" y="77"/>
                  <a:pt x="73" y="77"/>
                  <a:pt x="73" y="78"/>
                </a:cubicBezTo>
                <a:cubicBezTo>
                  <a:pt x="72" y="78"/>
                  <a:pt x="72" y="78"/>
                  <a:pt x="72" y="78"/>
                </a:cubicBezTo>
                <a:cubicBezTo>
                  <a:pt x="71" y="78"/>
                  <a:pt x="71" y="78"/>
                  <a:pt x="71" y="78"/>
                </a:cubicBezTo>
                <a:cubicBezTo>
                  <a:pt x="71" y="79"/>
                  <a:pt x="71" y="79"/>
                  <a:pt x="71" y="79"/>
                </a:cubicBezTo>
                <a:cubicBezTo>
                  <a:pt x="70" y="79"/>
                  <a:pt x="70" y="79"/>
                  <a:pt x="70" y="80"/>
                </a:cubicBezTo>
                <a:cubicBezTo>
                  <a:pt x="70" y="80"/>
                  <a:pt x="70" y="80"/>
                  <a:pt x="70" y="80"/>
                </a:cubicBezTo>
                <a:cubicBezTo>
                  <a:pt x="69" y="80"/>
                  <a:pt x="69" y="80"/>
                  <a:pt x="69" y="80"/>
                </a:cubicBezTo>
                <a:cubicBezTo>
                  <a:pt x="69" y="80"/>
                  <a:pt x="69" y="81"/>
                  <a:pt x="68" y="81"/>
                </a:cubicBezTo>
                <a:cubicBezTo>
                  <a:pt x="68" y="81"/>
                  <a:pt x="67" y="81"/>
                  <a:pt x="66" y="82"/>
                </a:cubicBezTo>
                <a:cubicBezTo>
                  <a:pt x="66" y="82"/>
                  <a:pt x="66" y="82"/>
                  <a:pt x="66" y="82"/>
                </a:cubicBezTo>
                <a:cubicBezTo>
                  <a:pt x="65" y="83"/>
                  <a:pt x="65" y="83"/>
                  <a:pt x="64" y="83"/>
                </a:cubicBezTo>
                <a:cubicBezTo>
                  <a:pt x="64" y="83"/>
                  <a:pt x="64" y="83"/>
                  <a:pt x="64" y="83"/>
                </a:cubicBezTo>
                <a:cubicBezTo>
                  <a:pt x="63" y="84"/>
                  <a:pt x="62" y="84"/>
                  <a:pt x="62" y="84"/>
                </a:cubicBezTo>
                <a:cubicBezTo>
                  <a:pt x="62" y="85"/>
                  <a:pt x="62" y="85"/>
                  <a:pt x="62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58" y="85"/>
                  <a:pt x="58" y="85"/>
                  <a:pt x="58" y="85"/>
                </a:cubicBezTo>
                <a:cubicBezTo>
                  <a:pt x="58" y="86"/>
                  <a:pt x="58" y="86"/>
                  <a:pt x="58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6" y="86"/>
                  <a:pt x="56" y="86"/>
                  <a:pt x="56" y="86"/>
                </a:cubicBezTo>
                <a:cubicBezTo>
                  <a:pt x="56" y="86"/>
                  <a:pt x="56" y="86"/>
                  <a:pt x="56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5" y="87"/>
                  <a:pt x="55" y="87"/>
                  <a:pt x="55" y="87"/>
                </a:cubicBezTo>
                <a:cubicBezTo>
                  <a:pt x="54" y="87"/>
                  <a:pt x="53" y="87"/>
                  <a:pt x="52" y="87"/>
                </a:cubicBezTo>
                <a:cubicBezTo>
                  <a:pt x="52" y="88"/>
                  <a:pt x="52" y="88"/>
                  <a:pt x="52" y="88"/>
                </a:cubicBezTo>
                <a:cubicBezTo>
                  <a:pt x="51" y="88"/>
                  <a:pt x="51" y="88"/>
                  <a:pt x="51" y="88"/>
                </a:cubicBezTo>
                <a:cubicBezTo>
                  <a:pt x="46" y="89"/>
                  <a:pt x="41" y="90"/>
                  <a:pt x="34" y="90"/>
                </a:cubicBezTo>
                <a:cubicBezTo>
                  <a:pt x="28" y="90"/>
                  <a:pt x="28" y="90"/>
                  <a:pt x="28" y="90"/>
                </a:cubicBezTo>
                <a:cubicBezTo>
                  <a:pt x="28" y="89"/>
                  <a:pt x="28" y="89"/>
                  <a:pt x="28" y="89"/>
                </a:cubicBezTo>
                <a:cubicBezTo>
                  <a:pt x="25" y="89"/>
                  <a:pt x="25" y="89"/>
                  <a:pt x="25" y="89"/>
                </a:cubicBezTo>
                <a:cubicBezTo>
                  <a:pt x="25" y="89"/>
                  <a:pt x="25" y="89"/>
                  <a:pt x="25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21" y="89"/>
                  <a:pt x="21" y="89"/>
                  <a:pt x="21" y="89"/>
                </a:cubicBezTo>
                <a:cubicBezTo>
                  <a:pt x="21" y="88"/>
                  <a:pt x="21" y="88"/>
                  <a:pt x="21" y="88"/>
                </a:cubicBezTo>
                <a:cubicBezTo>
                  <a:pt x="19" y="88"/>
                  <a:pt x="19" y="88"/>
                  <a:pt x="19" y="88"/>
                </a:cubicBezTo>
                <a:cubicBezTo>
                  <a:pt x="19" y="88"/>
                  <a:pt x="19" y="88"/>
                  <a:pt x="19" y="88"/>
                </a:cubicBezTo>
                <a:cubicBezTo>
                  <a:pt x="17" y="88"/>
                  <a:pt x="17" y="88"/>
                  <a:pt x="17" y="88"/>
                </a:cubicBezTo>
                <a:cubicBezTo>
                  <a:pt x="17" y="87"/>
                  <a:pt x="17" y="87"/>
                  <a:pt x="17" y="87"/>
                </a:cubicBezTo>
                <a:cubicBezTo>
                  <a:pt x="16" y="87"/>
                  <a:pt x="16" y="87"/>
                  <a:pt x="16" y="87"/>
                </a:cubicBezTo>
                <a:cubicBezTo>
                  <a:pt x="16" y="87"/>
                  <a:pt x="16" y="87"/>
                  <a:pt x="16" y="87"/>
                </a:cubicBezTo>
                <a:cubicBezTo>
                  <a:pt x="15" y="87"/>
                  <a:pt x="15" y="87"/>
                  <a:pt x="15" y="87"/>
                </a:cubicBezTo>
                <a:cubicBezTo>
                  <a:pt x="15" y="86"/>
                  <a:pt x="15" y="86"/>
                  <a:pt x="15" y="86"/>
                </a:cubicBezTo>
                <a:cubicBezTo>
                  <a:pt x="13" y="86"/>
                  <a:pt x="13" y="86"/>
                  <a:pt x="13" y="86"/>
                </a:cubicBezTo>
                <a:cubicBezTo>
                  <a:pt x="13" y="86"/>
                  <a:pt x="13" y="86"/>
                  <a:pt x="13" y="86"/>
                </a:cubicBezTo>
                <a:cubicBezTo>
                  <a:pt x="12" y="86"/>
                  <a:pt x="12" y="86"/>
                  <a:pt x="12" y="86"/>
                </a:cubicBezTo>
                <a:cubicBezTo>
                  <a:pt x="12" y="86"/>
                  <a:pt x="12" y="86"/>
                  <a:pt x="12" y="86"/>
                </a:cubicBezTo>
                <a:cubicBezTo>
                  <a:pt x="11" y="86"/>
                  <a:pt x="11" y="86"/>
                  <a:pt x="11" y="86"/>
                </a:cubicBezTo>
                <a:cubicBezTo>
                  <a:pt x="11" y="85"/>
                  <a:pt x="11" y="85"/>
                  <a:pt x="11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9" y="85"/>
                  <a:pt x="9" y="85"/>
                  <a:pt x="8" y="85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4"/>
                  <a:pt x="6" y="84"/>
                  <a:pt x="6" y="83"/>
                </a:cubicBezTo>
                <a:cubicBezTo>
                  <a:pt x="6" y="83"/>
                  <a:pt x="6" y="83"/>
                  <a:pt x="6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5" y="82"/>
                  <a:pt x="5" y="82"/>
                  <a:pt x="5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3" y="82"/>
                  <a:pt x="3" y="82"/>
                  <a:pt x="3" y="82"/>
                </a:cubicBezTo>
                <a:cubicBezTo>
                  <a:pt x="3" y="82"/>
                  <a:pt x="3" y="82"/>
                  <a:pt x="3" y="82"/>
                </a:cubicBezTo>
                <a:cubicBezTo>
                  <a:pt x="2" y="82"/>
                  <a:pt x="2" y="82"/>
                  <a:pt x="2" y="82"/>
                </a:cubicBezTo>
                <a:cubicBezTo>
                  <a:pt x="2" y="81"/>
                  <a:pt x="2" y="81"/>
                  <a:pt x="2" y="81"/>
                </a:cubicBezTo>
                <a:cubicBezTo>
                  <a:pt x="1" y="81"/>
                  <a:pt x="1" y="81"/>
                  <a:pt x="1" y="81"/>
                </a:cubicBezTo>
                <a:cubicBezTo>
                  <a:pt x="1" y="80"/>
                  <a:pt x="1" y="80"/>
                  <a:pt x="1" y="80"/>
                </a:cubicBezTo>
                <a:cubicBezTo>
                  <a:pt x="0" y="80"/>
                  <a:pt x="1" y="81"/>
                  <a:pt x="0" y="80"/>
                </a:cubicBezTo>
                <a:cubicBezTo>
                  <a:pt x="11" y="80"/>
                  <a:pt x="11" y="80"/>
                  <a:pt x="11" y="80"/>
                </a:cubicBezTo>
                <a:cubicBezTo>
                  <a:pt x="11" y="79"/>
                  <a:pt x="11" y="79"/>
                  <a:pt x="11" y="79"/>
                </a:cubicBezTo>
                <a:cubicBezTo>
                  <a:pt x="13" y="79"/>
                  <a:pt x="15" y="79"/>
                  <a:pt x="17" y="78"/>
                </a:cubicBezTo>
                <a:cubicBezTo>
                  <a:pt x="17" y="78"/>
                  <a:pt x="17" y="78"/>
                  <a:pt x="17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20" y="78"/>
                  <a:pt x="20" y="78"/>
                  <a:pt x="20" y="78"/>
                </a:cubicBezTo>
                <a:cubicBezTo>
                  <a:pt x="20" y="77"/>
                  <a:pt x="20" y="77"/>
                  <a:pt x="20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2" y="77"/>
                  <a:pt x="22" y="77"/>
                  <a:pt x="22" y="77"/>
                </a:cubicBezTo>
                <a:cubicBezTo>
                  <a:pt x="22" y="76"/>
                  <a:pt x="22" y="76"/>
                  <a:pt x="22" y="76"/>
                </a:cubicBezTo>
                <a:cubicBezTo>
                  <a:pt x="23" y="76"/>
                  <a:pt x="23" y="76"/>
                  <a:pt x="23" y="76"/>
                </a:cubicBezTo>
                <a:cubicBezTo>
                  <a:pt x="23" y="76"/>
                  <a:pt x="23" y="76"/>
                  <a:pt x="23" y="76"/>
                </a:cubicBezTo>
                <a:cubicBezTo>
                  <a:pt x="24" y="76"/>
                  <a:pt x="24" y="76"/>
                  <a:pt x="24" y="76"/>
                </a:cubicBezTo>
                <a:cubicBezTo>
                  <a:pt x="24" y="76"/>
                  <a:pt x="24" y="76"/>
                  <a:pt x="24" y="76"/>
                </a:cubicBezTo>
                <a:cubicBezTo>
                  <a:pt x="24" y="75"/>
                  <a:pt x="25" y="75"/>
                  <a:pt x="26" y="75"/>
                </a:cubicBezTo>
                <a:cubicBezTo>
                  <a:pt x="26" y="75"/>
                  <a:pt x="26" y="75"/>
                  <a:pt x="26" y="75"/>
                </a:cubicBezTo>
                <a:cubicBezTo>
                  <a:pt x="26" y="75"/>
                  <a:pt x="27" y="74"/>
                  <a:pt x="27" y="74"/>
                </a:cubicBezTo>
                <a:cubicBezTo>
                  <a:pt x="27" y="74"/>
                  <a:pt x="27" y="74"/>
                  <a:pt x="28" y="74"/>
                </a:cubicBezTo>
                <a:cubicBezTo>
                  <a:pt x="28" y="73"/>
                  <a:pt x="29" y="73"/>
                  <a:pt x="29" y="73"/>
                </a:cubicBezTo>
                <a:cubicBezTo>
                  <a:pt x="29" y="73"/>
                  <a:pt x="29" y="73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2" y="71"/>
                  <a:pt x="32" y="71"/>
                  <a:pt x="32" y="71"/>
                </a:cubicBezTo>
                <a:cubicBezTo>
                  <a:pt x="32" y="70"/>
                  <a:pt x="32" y="70"/>
                  <a:pt x="32" y="70"/>
                </a:cubicBezTo>
                <a:cubicBezTo>
                  <a:pt x="25" y="70"/>
                  <a:pt x="20" y="67"/>
                  <a:pt x="17" y="62"/>
                </a:cubicBezTo>
                <a:cubicBezTo>
                  <a:pt x="16" y="62"/>
                  <a:pt x="16" y="61"/>
                  <a:pt x="15" y="61"/>
                </a:cubicBezTo>
                <a:cubicBezTo>
                  <a:pt x="15" y="60"/>
                  <a:pt x="15" y="60"/>
                  <a:pt x="15" y="60"/>
                </a:cubicBezTo>
                <a:cubicBezTo>
                  <a:pt x="15" y="60"/>
                  <a:pt x="14" y="60"/>
                  <a:pt x="14" y="60"/>
                </a:cubicBezTo>
                <a:cubicBezTo>
                  <a:pt x="14" y="59"/>
                  <a:pt x="14" y="59"/>
                  <a:pt x="14" y="59"/>
                </a:cubicBezTo>
                <a:cubicBezTo>
                  <a:pt x="13" y="58"/>
                  <a:pt x="12" y="57"/>
                  <a:pt x="12" y="55"/>
                </a:cubicBezTo>
                <a:cubicBezTo>
                  <a:pt x="15" y="55"/>
                  <a:pt x="19" y="55"/>
                  <a:pt x="21" y="54"/>
                </a:cubicBezTo>
                <a:cubicBezTo>
                  <a:pt x="21" y="54"/>
                  <a:pt x="21" y="54"/>
                  <a:pt x="21" y="54"/>
                </a:cubicBezTo>
                <a:cubicBezTo>
                  <a:pt x="20" y="54"/>
                  <a:pt x="18" y="53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5" y="51"/>
                  <a:pt x="15" y="51"/>
                </a:cubicBezTo>
                <a:cubicBezTo>
                  <a:pt x="14" y="51"/>
                  <a:pt x="14" y="51"/>
                  <a:pt x="14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49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49"/>
                  <a:pt x="11" y="48"/>
                  <a:pt x="10" y="47"/>
                </a:cubicBezTo>
                <a:cubicBezTo>
                  <a:pt x="10" y="47"/>
                  <a:pt x="10" y="47"/>
                  <a:pt x="9" y="47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5"/>
                  <a:pt x="8" y="45"/>
                </a:cubicBezTo>
                <a:cubicBezTo>
                  <a:pt x="6" y="42"/>
                  <a:pt x="4" y="37"/>
                  <a:pt x="4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6" y="33"/>
                  <a:pt x="11" y="34"/>
                  <a:pt x="14" y="34"/>
                </a:cubicBezTo>
                <a:cubicBezTo>
                  <a:pt x="14" y="34"/>
                  <a:pt x="14" y="34"/>
                  <a:pt x="14" y="34"/>
                </a:cubicBezTo>
                <a:cubicBezTo>
                  <a:pt x="12" y="33"/>
                  <a:pt x="9" y="30"/>
                  <a:pt x="8" y="29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8"/>
                  <a:pt x="8" y="28"/>
                  <a:pt x="7" y="27"/>
                </a:cubicBezTo>
                <a:cubicBezTo>
                  <a:pt x="7" y="27"/>
                  <a:pt x="7" y="26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5" y="23"/>
                  <a:pt x="5" y="21"/>
                  <a:pt x="5" y="20"/>
                </a:cubicBezTo>
                <a:cubicBezTo>
                  <a:pt x="4" y="19"/>
                  <a:pt x="3" y="15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8"/>
                  <a:pt x="5" y="8"/>
                  <a:pt x="5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7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7" y="5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8" y="5"/>
                  <a:pt x="8" y="5"/>
                </a:cubicBezTo>
                <a:cubicBezTo>
                  <a:pt x="9" y="5"/>
                  <a:pt x="9" y="6"/>
                  <a:pt x="10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1" y="8"/>
                  <a:pt x="11" y="8"/>
                </a:cubicBezTo>
                <a:cubicBezTo>
                  <a:pt x="11" y="9"/>
                  <a:pt x="12" y="9"/>
                  <a:pt x="13" y="10"/>
                </a:cubicBezTo>
                <a:cubicBezTo>
                  <a:pt x="13" y="10"/>
                  <a:pt x="13" y="10"/>
                  <a:pt x="14" y="10"/>
                </a:cubicBezTo>
                <a:cubicBezTo>
                  <a:pt x="15" y="11"/>
                  <a:pt x="15" y="12"/>
                  <a:pt x="16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4"/>
                  <a:pt x="18" y="14"/>
                  <a:pt x="18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15"/>
                  <a:pt x="19" y="15"/>
                  <a:pt x="19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21" y="16"/>
                  <a:pt x="21" y="16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7"/>
                  <a:pt x="22" y="18"/>
                </a:cubicBezTo>
                <a:cubicBezTo>
                  <a:pt x="23" y="18"/>
                  <a:pt x="23" y="18"/>
                  <a:pt x="24" y="18"/>
                </a:cubicBezTo>
                <a:cubicBezTo>
                  <a:pt x="24" y="18"/>
                  <a:pt x="24" y="19"/>
                  <a:pt x="24" y="19"/>
                </a:cubicBezTo>
                <a:cubicBezTo>
                  <a:pt x="25" y="19"/>
                  <a:pt x="26" y="19"/>
                  <a:pt x="27" y="20"/>
                </a:cubicBezTo>
                <a:cubicBezTo>
                  <a:pt x="27" y="20"/>
                  <a:pt x="27" y="20"/>
                  <a:pt x="27" y="21"/>
                </a:cubicBezTo>
                <a:cubicBezTo>
                  <a:pt x="28" y="21"/>
                  <a:pt x="30" y="21"/>
                  <a:pt x="31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23"/>
                  <a:pt x="33" y="23"/>
                  <a:pt x="33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4" y="23"/>
                  <a:pt x="35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5"/>
                  <a:pt x="37" y="25"/>
                  <a:pt x="37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41" y="25"/>
                  <a:pt x="41" y="25"/>
                  <a:pt x="41" y="25"/>
                </a:cubicBezTo>
                <a:cubicBezTo>
                  <a:pt x="41" y="26"/>
                  <a:pt x="41" y="26"/>
                  <a:pt x="41" y="26"/>
                </a:cubicBezTo>
                <a:cubicBezTo>
                  <a:pt x="42" y="26"/>
                  <a:pt x="43" y="26"/>
                  <a:pt x="44" y="26"/>
                </a:cubicBezTo>
                <a:cubicBezTo>
                  <a:pt x="44" y="27"/>
                  <a:pt x="44" y="27"/>
                  <a:pt x="44" y="27"/>
                </a:cubicBezTo>
                <a:cubicBezTo>
                  <a:pt x="47" y="27"/>
                  <a:pt x="51" y="27"/>
                  <a:pt x="54" y="28"/>
                </a:cubicBezTo>
                <a:cubicBezTo>
                  <a:pt x="54" y="26"/>
                  <a:pt x="54" y="26"/>
                  <a:pt x="54" y="26"/>
                </a:cubicBezTo>
                <a:cubicBezTo>
                  <a:pt x="53" y="25"/>
                  <a:pt x="53" y="23"/>
                  <a:pt x="53" y="22"/>
                </a:cubicBezTo>
                <a:cubicBezTo>
                  <a:pt x="53" y="18"/>
                  <a:pt x="55" y="15"/>
                  <a:pt x="56" y="12"/>
                </a:cubicBezTo>
                <a:cubicBezTo>
                  <a:pt x="56" y="12"/>
                  <a:pt x="56" y="12"/>
                  <a:pt x="56" y="12"/>
                </a:cubicBezTo>
                <a:cubicBezTo>
                  <a:pt x="56" y="11"/>
                  <a:pt x="56" y="11"/>
                  <a:pt x="57" y="11"/>
                </a:cubicBezTo>
                <a:cubicBezTo>
                  <a:pt x="57" y="11"/>
                  <a:pt x="57" y="10"/>
                  <a:pt x="57" y="10"/>
                </a:cubicBezTo>
                <a:cubicBezTo>
                  <a:pt x="58" y="9"/>
                  <a:pt x="58" y="9"/>
                  <a:pt x="58" y="9"/>
                </a:cubicBezTo>
                <a:cubicBezTo>
                  <a:pt x="58" y="8"/>
                  <a:pt x="58" y="8"/>
                  <a:pt x="58" y="8"/>
                </a:cubicBezTo>
                <a:cubicBezTo>
                  <a:pt x="59" y="7"/>
                  <a:pt x="60" y="6"/>
                  <a:pt x="61" y="5"/>
                </a:cubicBezTo>
                <a:cubicBezTo>
                  <a:pt x="61" y="5"/>
                  <a:pt x="61" y="5"/>
                  <a:pt x="62" y="5"/>
                </a:cubicBezTo>
                <a:cubicBezTo>
                  <a:pt x="62" y="5"/>
                  <a:pt x="62" y="5"/>
                  <a:pt x="62" y="5"/>
                </a:cubicBezTo>
                <a:cubicBezTo>
                  <a:pt x="63" y="4"/>
                  <a:pt x="63" y="4"/>
                  <a:pt x="63" y="3"/>
                </a:cubicBezTo>
                <a:cubicBezTo>
                  <a:pt x="64" y="3"/>
                  <a:pt x="64" y="3"/>
                  <a:pt x="65" y="3"/>
                </a:cubicBezTo>
                <a:cubicBezTo>
                  <a:pt x="65" y="3"/>
                  <a:pt x="65" y="3"/>
                  <a:pt x="65" y="2"/>
                </a:cubicBezTo>
                <a:cubicBezTo>
                  <a:pt x="66" y="2"/>
                  <a:pt x="66" y="2"/>
                  <a:pt x="66" y="2"/>
                </a:cubicBezTo>
                <a:cubicBezTo>
                  <a:pt x="66" y="2"/>
                  <a:pt x="66" y="2"/>
                  <a:pt x="66" y="2"/>
                </a:cubicBezTo>
                <a:cubicBezTo>
                  <a:pt x="67" y="2"/>
                  <a:pt x="67" y="2"/>
                  <a:pt x="67" y="2"/>
                </a:cubicBezTo>
                <a:cubicBezTo>
                  <a:pt x="67" y="1"/>
                  <a:pt x="67" y="1"/>
                  <a:pt x="67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9" y="1"/>
                  <a:pt x="69" y="1"/>
                  <a:pt x="69" y="1"/>
                </a:cubicBezTo>
                <a:cubicBezTo>
                  <a:pt x="69" y="1"/>
                  <a:pt x="69" y="1"/>
                  <a:pt x="69" y="1"/>
                </a:cubicBezTo>
                <a:cubicBezTo>
                  <a:pt x="70" y="1"/>
                  <a:pt x="70" y="1"/>
                  <a:pt x="70" y="1"/>
                </a:cubicBezTo>
                <a:cubicBezTo>
                  <a:pt x="70" y="0"/>
                  <a:pt x="70" y="0"/>
                  <a:pt x="70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1"/>
                  <a:pt x="82" y="1"/>
                  <a:pt x="82" y="1"/>
                </a:cubicBezTo>
                <a:cubicBezTo>
                  <a:pt x="83" y="1"/>
                  <a:pt x="83" y="1"/>
                  <a:pt x="83" y="1"/>
                </a:cubicBezTo>
                <a:cubicBezTo>
                  <a:pt x="83" y="1"/>
                  <a:pt x="83" y="1"/>
                  <a:pt x="83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5" y="1"/>
                  <a:pt x="85" y="1"/>
                  <a:pt x="85" y="1"/>
                </a:cubicBezTo>
                <a:cubicBezTo>
                  <a:pt x="85" y="2"/>
                  <a:pt x="85" y="2"/>
                  <a:pt x="85" y="2"/>
                </a:cubicBezTo>
                <a:cubicBezTo>
                  <a:pt x="86" y="2"/>
                  <a:pt x="86" y="2"/>
                  <a:pt x="86" y="2"/>
                </a:cubicBezTo>
                <a:cubicBezTo>
                  <a:pt x="86" y="2"/>
                  <a:pt x="86" y="2"/>
                  <a:pt x="86" y="2"/>
                </a:cubicBezTo>
                <a:cubicBezTo>
                  <a:pt x="87" y="2"/>
                  <a:pt x="87" y="2"/>
                  <a:pt x="87" y="2"/>
                </a:cubicBezTo>
                <a:cubicBezTo>
                  <a:pt x="87" y="3"/>
                  <a:pt x="87" y="3"/>
                  <a:pt x="87" y="3"/>
                </a:cubicBezTo>
                <a:cubicBezTo>
                  <a:pt x="88" y="3"/>
                  <a:pt x="89" y="3"/>
                  <a:pt x="89" y="3"/>
                </a:cubicBezTo>
                <a:cubicBezTo>
                  <a:pt x="89" y="4"/>
                  <a:pt x="90" y="4"/>
                  <a:pt x="90" y="5"/>
                </a:cubicBezTo>
                <a:cubicBezTo>
                  <a:pt x="91" y="5"/>
                  <a:pt x="91" y="5"/>
                  <a:pt x="91" y="5"/>
                </a:cubicBezTo>
                <a:cubicBezTo>
                  <a:pt x="91" y="5"/>
                  <a:pt x="91" y="5"/>
                  <a:pt x="91" y="5"/>
                </a:cubicBezTo>
                <a:cubicBezTo>
                  <a:pt x="92" y="6"/>
                  <a:pt x="92" y="7"/>
                  <a:pt x="94" y="7"/>
                </a:cubicBezTo>
                <a:cubicBezTo>
                  <a:pt x="95" y="6"/>
                  <a:pt x="96" y="6"/>
                  <a:pt x="98" y="6"/>
                </a:cubicBezTo>
                <a:cubicBezTo>
                  <a:pt x="98" y="5"/>
                  <a:pt x="98" y="5"/>
                  <a:pt x="98" y="5"/>
                </a:cubicBezTo>
                <a:cubicBezTo>
                  <a:pt x="99" y="5"/>
                  <a:pt x="99" y="5"/>
                  <a:pt x="99" y="5"/>
                </a:cubicBezTo>
                <a:cubicBezTo>
                  <a:pt x="99" y="5"/>
                  <a:pt x="99" y="5"/>
                  <a:pt x="99" y="5"/>
                </a:cubicBezTo>
                <a:cubicBezTo>
                  <a:pt x="100" y="5"/>
                  <a:pt x="100" y="5"/>
                  <a:pt x="100" y="5"/>
                </a:cubicBezTo>
                <a:cubicBezTo>
                  <a:pt x="100" y="5"/>
                  <a:pt x="100" y="5"/>
                  <a:pt x="100" y="5"/>
                </a:cubicBezTo>
                <a:cubicBezTo>
                  <a:pt x="101" y="5"/>
                  <a:pt x="101" y="4"/>
                  <a:pt x="102" y="4"/>
                </a:cubicBezTo>
                <a:cubicBezTo>
                  <a:pt x="102" y="4"/>
                  <a:pt x="102" y="4"/>
                  <a:pt x="102" y="4"/>
                </a:cubicBezTo>
                <a:cubicBezTo>
                  <a:pt x="103" y="4"/>
                  <a:pt x="103" y="4"/>
                  <a:pt x="103" y="4"/>
                </a:cubicBezTo>
                <a:cubicBezTo>
                  <a:pt x="104" y="3"/>
                  <a:pt x="106" y="2"/>
                  <a:pt x="107" y="1"/>
                </a:cubicBezTo>
                <a:cubicBezTo>
                  <a:pt x="107" y="3"/>
                  <a:pt x="107" y="3"/>
                  <a:pt x="107" y="3"/>
                </a:cubicBezTo>
                <a:cubicBezTo>
                  <a:pt x="107" y="3"/>
                  <a:pt x="107" y="3"/>
                  <a:pt x="107" y="3"/>
                </a:cubicBezTo>
                <a:cubicBezTo>
                  <a:pt x="106" y="3"/>
                  <a:pt x="106" y="4"/>
                  <a:pt x="106" y="5"/>
                </a:cubicBezTo>
                <a:cubicBezTo>
                  <a:pt x="106" y="5"/>
                  <a:pt x="106" y="5"/>
                  <a:pt x="106" y="5"/>
                </a:cubicBezTo>
                <a:cubicBezTo>
                  <a:pt x="106" y="5"/>
                  <a:pt x="106" y="5"/>
                  <a:pt x="106" y="5"/>
                </a:cubicBezTo>
                <a:cubicBezTo>
                  <a:pt x="105" y="5"/>
                  <a:pt x="105" y="5"/>
                  <a:pt x="105" y="5"/>
                </a:cubicBezTo>
                <a:cubicBezTo>
                  <a:pt x="105" y="6"/>
                  <a:pt x="105" y="6"/>
                  <a:pt x="105" y="6"/>
                </a:cubicBezTo>
                <a:cubicBezTo>
                  <a:pt x="105" y="6"/>
                  <a:pt x="105" y="7"/>
                  <a:pt x="104" y="7"/>
                </a:cubicBezTo>
                <a:cubicBezTo>
                  <a:pt x="104" y="8"/>
                  <a:pt x="104" y="8"/>
                  <a:pt x="104" y="8"/>
                </a:cubicBezTo>
                <a:cubicBezTo>
                  <a:pt x="104" y="8"/>
                  <a:pt x="104" y="8"/>
                  <a:pt x="103" y="8"/>
                </a:cubicBezTo>
                <a:cubicBezTo>
                  <a:pt x="103" y="9"/>
                  <a:pt x="103" y="9"/>
                  <a:pt x="103" y="9"/>
                </a:cubicBezTo>
                <a:cubicBezTo>
                  <a:pt x="103" y="9"/>
                  <a:pt x="103" y="9"/>
                  <a:pt x="102" y="10"/>
                </a:cubicBezTo>
                <a:cubicBezTo>
                  <a:pt x="102" y="11"/>
                  <a:pt x="101" y="11"/>
                  <a:pt x="100" y="12"/>
                </a:cubicBezTo>
                <a:cubicBezTo>
                  <a:pt x="99" y="12"/>
                  <a:pt x="99" y="12"/>
                  <a:pt x="99" y="12"/>
                </a:cubicBezTo>
                <a:cubicBezTo>
                  <a:pt x="99" y="13"/>
                  <a:pt x="98" y="13"/>
                  <a:pt x="98" y="14"/>
                </a:cubicBezTo>
                <a:cubicBezTo>
                  <a:pt x="98" y="14"/>
                  <a:pt x="98" y="14"/>
                  <a:pt x="98" y="14"/>
                </a:cubicBezTo>
                <a:cubicBezTo>
                  <a:pt x="99" y="13"/>
                  <a:pt x="101" y="14"/>
                  <a:pt x="102" y="13"/>
                </a:cubicBezTo>
                <a:cubicBezTo>
                  <a:pt x="105" y="12"/>
                  <a:pt x="107" y="12"/>
                  <a:pt x="110" y="11"/>
                </a:cubicBezTo>
                <a:cubicBezTo>
                  <a:pt x="109" y="12"/>
                  <a:pt x="109" y="13"/>
                  <a:pt x="108" y="14"/>
                </a:cubicBezTo>
              </a:path>
            </a:pathLst>
          </a:custGeom>
          <a:solidFill>
            <a:srgbClr val="1EB6B7"/>
          </a:solidFill>
          <a:ln>
            <a:noFill/>
          </a:ln>
        </p:spPr>
        <p:txBody>
          <a:bodyPr vert="horz" wrap="square" lIns="91154" tIns="45578" rIns="91154" bIns="45578" numCol="1" anchor="t" anchorCtr="0" compatLnSpc="1">
            <a:prstTxWarp prst="textNoShape">
              <a:avLst/>
            </a:prstTxWarp>
          </a:bodyPr>
          <a:lstStyle/>
          <a:p>
            <a:endParaRPr lang="fr-FR" sz="1444">
              <a:latin typeface="Pole Emploi PRO" panose="02000503040000020004" pitchFamily="50" charset="0"/>
            </a:endParaRPr>
          </a:p>
        </p:txBody>
      </p:sp>
      <p:sp>
        <p:nvSpPr>
          <p:cNvPr id="24" name="AutoShape 7">
            <a:extLst>
              <a:ext uri="{FF2B5EF4-FFF2-40B4-BE49-F238E27FC236}">
                <a16:creationId xmlns="" xmlns:a16="http://schemas.microsoft.com/office/drawing/2014/main" id="{69EDE5DC-6AF9-4178-AA61-1E71347E78FD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435105" y="13940716"/>
            <a:ext cx="203260" cy="20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54" tIns="45578" rIns="91154" bIns="45578" numCol="1" anchor="t" anchorCtr="0" compatLnSpc="1">
            <a:prstTxWarp prst="textNoShape">
              <a:avLst/>
            </a:prstTxWarp>
          </a:bodyPr>
          <a:lstStyle/>
          <a:p>
            <a:endParaRPr lang="fr-FR" sz="1444">
              <a:latin typeface="Pole Emploi PRO" panose="02000503040000020004" pitchFamily="50" charset="0"/>
            </a:endParaRPr>
          </a:p>
        </p:txBody>
      </p:sp>
      <p:sp>
        <p:nvSpPr>
          <p:cNvPr id="25" name="Freeform 9">
            <a:extLst>
              <a:ext uri="{FF2B5EF4-FFF2-40B4-BE49-F238E27FC236}">
                <a16:creationId xmlns="" xmlns:a16="http://schemas.microsoft.com/office/drawing/2014/main" id="{587F9E82-E887-49B5-98D2-F1588867740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36694" y="13942304"/>
            <a:ext cx="203260" cy="203136"/>
          </a:xfrm>
          <a:custGeom>
            <a:avLst/>
            <a:gdLst>
              <a:gd name="T0" fmla="*/ 61 w 96"/>
              <a:gd name="T1" fmla="*/ 31 h 96"/>
              <a:gd name="T2" fmla="*/ 56 w 96"/>
              <a:gd name="T3" fmla="*/ 31 h 96"/>
              <a:gd name="T4" fmla="*/ 52 w 96"/>
              <a:gd name="T5" fmla="*/ 36 h 96"/>
              <a:gd name="T6" fmla="*/ 52 w 96"/>
              <a:gd name="T7" fmla="*/ 41 h 96"/>
              <a:gd name="T8" fmla="*/ 60 w 96"/>
              <a:gd name="T9" fmla="*/ 41 h 96"/>
              <a:gd name="T10" fmla="*/ 59 w 96"/>
              <a:gd name="T11" fmla="*/ 50 h 96"/>
              <a:gd name="T12" fmla="*/ 52 w 96"/>
              <a:gd name="T13" fmla="*/ 50 h 96"/>
              <a:gd name="T14" fmla="*/ 52 w 96"/>
              <a:gd name="T15" fmla="*/ 72 h 96"/>
              <a:gd name="T16" fmla="*/ 43 w 96"/>
              <a:gd name="T17" fmla="*/ 72 h 96"/>
              <a:gd name="T18" fmla="*/ 43 w 96"/>
              <a:gd name="T19" fmla="*/ 50 h 96"/>
              <a:gd name="T20" fmla="*/ 35 w 96"/>
              <a:gd name="T21" fmla="*/ 50 h 96"/>
              <a:gd name="T22" fmla="*/ 35 w 96"/>
              <a:gd name="T23" fmla="*/ 41 h 96"/>
              <a:gd name="T24" fmla="*/ 43 w 96"/>
              <a:gd name="T25" fmla="*/ 41 h 96"/>
              <a:gd name="T26" fmla="*/ 43 w 96"/>
              <a:gd name="T27" fmla="*/ 35 h 96"/>
              <a:gd name="T28" fmla="*/ 54 w 96"/>
              <a:gd name="T29" fmla="*/ 23 h 96"/>
              <a:gd name="T30" fmla="*/ 61 w 96"/>
              <a:gd name="T31" fmla="*/ 24 h 96"/>
              <a:gd name="T32" fmla="*/ 61 w 96"/>
              <a:gd name="T33" fmla="*/ 31 h 96"/>
              <a:gd name="T34" fmla="*/ 48 w 96"/>
              <a:gd name="T35" fmla="*/ 0 h 96"/>
              <a:gd name="T36" fmla="*/ 0 w 96"/>
              <a:gd name="T37" fmla="*/ 48 h 96"/>
              <a:gd name="T38" fmla="*/ 48 w 96"/>
              <a:gd name="T39" fmla="*/ 96 h 96"/>
              <a:gd name="T40" fmla="*/ 96 w 96"/>
              <a:gd name="T41" fmla="*/ 48 h 96"/>
              <a:gd name="T42" fmla="*/ 48 w 96"/>
              <a:gd name="T43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96">
                <a:moveTo>
                  <a:pt x="61" y="31"/>
                </a:moveTo>
                <a:cubicBezTo>
                  <a:pt x="56" y="31"/>
                  <a:pt x="56" y="31"/>
                  <a:pt x="56" y="31"/>
                </a:cubicBezTo>
                <a:cubicBezTo>
                  <a:pt x="52" y="31"/>
                  <a:pt x="52" y="33"/>
                  <a:pt x="52" y="36"/>
                </a:cubicBezTo>
                <a:cubicBezTo>
                  <a:pt x="52" y="41"/>
                  <a:pt x="52" y="41"/>
                  <a:pt x="52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50"/>
                  <a:pt x="59" y="50"/>
                  <a:pt x="59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52" y="72"/>
                  <a:pt x="52" y="72"/>
                  <a:pt x="52" y="72"/>
                </a:cubicBezTo>
                <a:cubicBezTo>
                  <a:pt x="43" y="72"/>
                  <a:pt x="43" y="72"/>
                  <a:pt x="43" y="72"/>
                </a:cubicBezTo>
                <a:cubicBezTo>
                  <a:pt x="43" y="50"/>
                  <a:pt x="43" y="50"/>
                  <a:pt x="43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41"/>
                  <a:pt x="35" y="41"/>
                  <a:pt x="35" y="41"/>
                </a:cubicBezTo>
                <a:cubicBezTo>
                  <a:pt x="43" y="41"/>
                  <a:pt x="43" y="41"/>
                  <a:pt x="43" y="41"/>
                </a:cubicBezTo>
                <a:cubicBezTo>
                  <a:pt x="43" y="35"/>
                  <a:pt x="43" y="35"/>
                  <a:pt x="43" y="35"/>
                </a:cubicBezTo>
                <a:cubicBezTo>
                  <a:pt x="43" y="27"/>
                  <a:pt x="47" y="23"/>
                  <a:pt x="54" y="23"/>
                </a:cubicBezTo>
                <a:cubicBezTo>
                  <a:pt x="57" y="23"/>
                  <a:pt x="60" y="23"/>
                  <a:pt x="61" y="24"/>
                </a:cubicBezTo>
                <a:lnTo>
                  <a:pt x="61" y="31"/>
                </a:lnTo>
                <a:close/>
                <a:moveTo>
                  <a:pt x="48" y="0"/>
                </a:moveTo>
                <a:cubicBezTo>
                  <a:pt x="21" y="0"/>
                  <a:pt x="0" y="21"/>
                  <a:pt x="0" y="48"/>
                </a:cubicBezTo>
                <a:cubicBezTo>
                  <a:pt x="0" y="74"/>
                  <a:pt x="21" y="96"/>
                  <a:pt x="48" y="96"/>
                </a:cubicBezTo>
                <a:cubicBezTo>
                  <a:pt x="74" y="96"/>
                  <a:pt x="96" y="74"/>
                  <a:pt x="96" y="48"/>
                </a:cubicBezTo>
                <a:cubicBezTo>
                  <a:pt x="96" y="21"/>
                  <a:pt x="74" y="0"/>
                  <a:pt x="48" y="0"/>
                </a:cubicBezTo>
              </a:path>
            </a:pathLst>
          </a:custGeom>
          <a:solidFill>
            <a:srgbClr val="1EB6B7"/>
          </a:solidFill>
          <a:ln>
            <a:noFill/>
          </a:ln>
        </p:spPr>
        <p:txBody>
          <a:bodyPr vert="horz" wrap="square" lIns="91154" tIns="45578" rIns="91154" bIns="45578" numCol="1" anchor="t" anchorCtr="0" compatLnSpc="1">
            <a:prstTxWarp prst="textNoShape">
              <a:avLst/>
            </a:prstTxWarp>
          </a:bodyPr>
          <a:lstStyle/>
          <a:p>
            <a:endParaRPr lang="fr-FR" sz="1444">
              <a:latin typeface="Pole Emploi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043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ust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176" y="0"/>
            <a:ext cx="10692000" cy="7706896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3176" y="0"/>
            <a:ext cx="9788307" cy="7343776"/>
          </a:xfrm>
          <a:prstGeom prst="rect">
            <a:avLst/>
          </a:prstGeom>
          <a:gradFill>
            <a:gsLst>
              <a:gs pos="25000">
                <a:schemeClr val="accent1">
                  <a:lumMod val="5000"/>
                  <a:lumOff val="95000"/>
                  <a:alpha val="0"/>
                </a:schemeClr>
              </a:gs>
              <a:gs pos="87000">
                <a:srgbClr val="FFFFFF">
                  <a:alpha val="94000"/>
                </a:srgbClr>
              </a:gs>
              <a:gs pos="69000">
                <a:schemeClr val="bg1"/>
              </a:gs>
              <a:gs pos="100000">
                <a:schemeClr val="bg1">
                  <a:alpha val="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>
            <a:off x="0" y="5668964"/>
            <a:ext cx="10694988" cy="7538078"/>
          </a:xfrm>
          <a:custGeom>
            <a:avLst/>
            <a:gdLst>
              <a:gd name="T0" fmla="*/ 3364 w 3364"/>
              <a:gd name="T1" fmla="*/ 577 h 3003"/>
              <a:gd name="T2" fmla="*/ 1003 w 3364"/>
              <a:gd name="T3" fmla="*/ 0 h 3003"/>
              <a:gd name="T4" fmla="*/ 0 w 3364"/>
              <a:gd name="T5" fmla="*/ 98 h 3003"/>
              <a:gd name="T6" fmla="*/ 0 w 3364"/>
              <a:gd name="T7" fmla="*/ 3003 h 3003"/>
              <a:gd name="T8" fmla="*/ 3364 w 3364"/>
              <a:gd name="T9" fmla="*/ 3003 h 3003"/>
              <a:gd name="T10" fmla="*/ 3364 w 3364"/>
              <a:gd name="T11" fmla="*/ 577 h 30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64" h="3003">
                <a:moveTo>
                  <a:pt x="3364" y="577"/>
                </a:moveTo>
                <a:cubicBezTo>
                  <a:pt x="2658" y="209"/>
                  <a:pt x="1855" y="0"/>
                  <a:pt x="1003" y="0"/>
                </a:cubicBezTo>
                <a:cubicBezTo>
                  <a:pt x="659" y="0"/>
                  <a:pt x="324" y="34"/>
                  <a:pt x="0" y="98"/>
                </a:cubicBezTo>
                <a:cubicBezTo>
                  <a:pt x="0" y="3003"/>
                  <a:pt x="0" y="3003"/>
                  <a:pt x="0" y="3003"/>
                </a:cubicBezTo>
                <a:cubicBezTo>
                  <a:pt x="3364" y="3003"/>
                  <a:pt x="3364" y="3003"/>
                  <a:pt x="3364" y="3003"/>
                </a:cubicBezTo>
                <a:lnTo>
                  <a:pt x="3364" y="577"/>
                </a:lnTo>
                <a:close/>
              </a:path>
            </a:pathLst>
          </a:custGeom>
          <a:solidFill>
            <a:srgbClr val="1EB6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72953" y="12463379"/>
            <a:ext cx="2766467" cy="736797"/>
          </a:xfrm>
          <a:prstGeom prst="rect">
            <a:avLst/>
          </a:prstGeom>
        </p:spPr>
      </p:pic>
      <p:sp>
        <p:nvSpPr>
          <p:cNvPr id="19" name="ZoneTexte 18"/>
          <p:cNvSpPr txBox="1"/>
          <p:nvPr userDrawn="1"/>
        </p:nvSpPr>
        <p:spPr>
          <a:xfrm rot="16200000">
            <a:off x="-737511" y="11964691"/>
            <a:ext cx="180908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solidFill>
                  <a:schemeClr val="bg1"/>
                </a:solidFill>
                <a:latin typeface="Pole Emploi PRO" panose="02000503040000020004" pitchFamily="50" charset="0"/>
              </a:rPr>
              <a:t>Photo : Adobe Stock</a:t>
            </a:r>
            <a:endParaRPr lang="fr-FR" sz="500" dirty="0">
              <a:solidFill>
                <a:schemeClr val="bg1"/>
              </a:solidFill>
              <a:latin typeface="Pole Emploi PRO" panose="02000503040000020004" pitchFamily="50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4765" y="1487991"/>
            <a:ext cx="5112863" cy="2452323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593DAF11-F34C-4709-A2C1-51047C87104A}"/>
              </a:ext>
            </a:extLst>
          </p:cNvPr>
          <p:cNvSpPr txBox="1"/>
          <p:nvPr userDrawn="1"/>
        </p:nvSpPr>
        <p:spPr>
          <a:xfrm>
            <a:off x="335023" y="14468680"/>
            <a:ext cx="4080040" cy="306832"/>
          </a:xfrm>
          <a:prstGeom prst="rect">
            <a:avLst/>
          </a:prstGeom>
          <a:noFill/>
        </p:spPr>
        <p:txBody>
          <a:bodyPr wrap="square" lIns="91140" tIns="45570" rIns="91140" bIns="4557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96" b="1" cap="all" dirty="0">
                <a:solidFill>
                  <a:srgbClr val="1EB6B7"/>
                </a:solidFill>
                <a:latin typeface="Pole Emploi PRO" panose="02000503040000020004" pitchFamily="50" charset="0"/>
                <a:cs typeface="Arial" panose="020B0604020202020204" pitchFamily="34" charset="0"/>
              </a:rPr>
              <a:t>pole-emploi-ile-de-france.fr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8D32F2B8-3B42-4C34-B6F9-BBEBA77EFA3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4765" y="14145673"/>
            <a:ext cx="1929387" cy="32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496" dirty="0">
                <a:solidFill>
                  <a:srgbClr val="1EB6B7"/>
                </a:solidFill>
                <a:latin typeface="Pole Emploi PRO" panose="02000503040000020004" pitchFamily="50" charset="0"/>
              </a:rPr>
              <a:t>@</a:t>
            </a:r>
            <a:r>
              <a:rPr lang="fr-FR" altLang="fr-FR" sz="1496" dirty="0" err="1">
                <a:solidFill>
                  <a:srgbClr val="1EB6B7"/>
                </a:solidFill>
                <a:latin typeface="Pole Emploi PRO" panose="02000503040000020004" pitchFamily="50" charset="0"/>
              </a:rPr>
              <a:t>poleemploi_IDF</a:t>
            </a:r>
            <a:endParaRPr lang="fr-FR" altLang="fr-FR" sz="1496" dirty="0">
              <a:solidFill>
                <a:srgbClr val="1EB6B7"/>
              </a:solidFill>
              <a:latin typeface="Pole Emploi PRO" panose="02000503040000020004" pitchFamily="50" charset="0"/>
            </a:endParaRPr>
          </a:p>
        </p:txBody>
      </p:sp>
      <p:sp>
        <p:nvSpPr>
          <p:cNvPr id="22" name="ZoneTexte 12">
            <a:extLst>
              <a:ext uri="{FF2B5EF4-FFF2-40B4-BE49-F238E27FC236}">
                <a16:creationId xmlns="" xmlns:a16="http://schemas.microsoft.com/office/drawing/2014/main" id="{D9980AA2-6717-45D5-83AD-60EBFE04C0B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4741" y="13875409"/>
            <a:ext cx="1929387" cy="32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496" dirty="0">
                <a:solidFill>
                  <a:srgbClr val="1EB6B7"/>
                </a:solidFill>
                <a:latin typeface="Pole Emploi PRO" panose="02000503040000020004" pitchFamily="50" charset="0"/>
              </a:rPr>
              <a:t> Pôle emploi IDF</a:t>
            </a:r>
          </a:p>
        </p:txBody>
      </p:sp>
      <p:sp>
        <p:nvSpPr>
          <p:cNvPr id="23" name="Freeform 5">
            <a:extLst>
              <a:ext uri="{FF2B5EF4-FFF2-40B4-BE49-F238E27FC236}">
                <a16:creationId xmlns="" xmlns:a16="http://schemas.microsoft.com/office/drawing/2014/main" id="{2F31ED15-349B-47EA-8F0B-8E483136B6A5}"/>
              </a:ext>
            </a:extLst>
          </p:cNvPr>
          <p:cNvSpPr>
            <a:spLocks/>
          </p:cNvSpPr>
          <p:nvPr userDrawn="1"/>
        </p:nvSpPr>
        <p:spPr bwMode="auto">
          <a:xfrm>
            <a:off x="442331" y="14261316"/>
            <a:ext cx="195775" cy="158564"/>
          </a:xfrm>
          <a:custGeom>
            <a:avLst/>
            <a:gdLst>
              <a:gd name="T0" fmla="*/ 102 w 110"/>
              <a:gd name="T1" fmla="*/ 21 h 90"/>
              <a:gd name="T2" fmla="*/ 98 w 110"/>
              <a:gd name="T3" fmla="*/ 35 h 90"/>
              <a:gd name="T4" fmla="*/ 97 w 110"/>
              <a:gd name="T5" fmla="*/ 41 h 90"/>
              <a:gd name="T6" fmla="*/ 94 w 110"/>
              <a:gd name="T7" fmla="*/ 50 h 90"/>
              <a:gd name="T8" fmla="*/ 92 w 110"/>
              <a:gd name="T9" fmla="*/ 55 h 90"/>
              <a:gd name="T10" fmla="*/ 89 w 110"/>
              <a:gd name="T11" fmla="*/ 60 h 90"/>
              <a:gd name="T12" fmla="*/ 87 w 110"/>
              <a:gd name="T13" fmla="*/ 63 h 90"/>
              <a:gd name="T14" fmla="*/ 83 w 110"/>
              <a:gd name="T15" fmla="*/ 67 h 90"/>
              <a:gd name="T16" fmla="*/ 74 w 110"/>
              <a:gd name="T17" fmla="*/ 77 h 90"/>
              <a:gd name="T18" fmla="*/ 70 w 110"/>
              <a:gd name="T19" fmla="*/ 80 h 90"/>
              <a:gd name="T20" fmla="*/ 66 w 110"/>
              <a:gd name="T21" fmla="*/ 82 h 90"/>
              <a:gd name="T22" fmla="*/ 60 w 110"/>
              <a:gd name="T23" fmla="*/ 85 h 90"/>
              <a:gd name="T24" fmla="*/ 58 w 110"/>
              <a:gd name="T25" fmla="*/ 86 h 90"/>
              <a:gd name="T26" fmla="*/ 55 w 110"/>
              <a:gd name="T27" fmla="*/ 86 h 90"/>
              <a:gd name="T28" fmla="*/ 34 w 110"/>
              <a:gd name="T29" fmla="*/ 90 h 90"/>
              <a:gd name="T30" fmla="*/ 23 w 110"/>
              <a:gd name="T31" fmla="*/ 89 h 90"/>
              <a:gd name="T32" fmla="*/ 19 w 110"/>
              <a:gd name="T33" fmla="*/ 88 h 90"/>
              <a:gd name="T34" fmla="*/ 15 w 110"/>
              <a:gd name="T35" fmla="*/ 87 h 90"/>
              <a:gd name="T36" fmla="*/ 12 w 110"/>
              <a:gd name="T37" fmla="*/ 86 h 90"/>
              <a:gd name="T38" fmla="*/ 8 w 110"/>
              <a:gd name="T39" fmla="*/ 85 h 90"/>
              <a:gd name="T40" fmla="*/ 5 w 110"/>
              <a:gd name="T41" fmla="*/ 82 h 90"/>
              <a:gd name="T42" fmla="*/ 2 w 110"/>
              <a:gd name="T43" fmla="*/ 82 h 90"/>
              <a:gd name="T44" fmla="*/ 11 w 110"/>
              <a:gd name="T45" fmla="*/ 80 h 90"/>
              <a:gd name="T46" fmla="*/ 18 w 110"/>
              <a:gd name="T47" fmla="*/ 78 h 90"/>
              <a:gd name="T48" fmla="*/ 22 w 110"/>
              <a:gd name="T49" fmla="*/ 77 h 90"/>
              <a:gd name="T50" fmla="*/ 24 w 110"/>
              <a:gd name="T51" fmla="*/ 76 h 90"/>
              <a:gd name="T52" fmla="*/ 29 w 110"/>
              <a:gd name="T53" fmla="*/ 73 h 90"/>
              <a:gd name="T54" fmla="*/ 32 w 110"/>
              <a:gd name="T55" fmla="*/ 71 h 90"/>
              <a:gd name="T56" fmla="*/ 14 w 110"/>
              <a:gd name="T57" fmla="*/ 60 h 90"/>
              <a:gd name="T58" fmla="*/ 17 w 110"/>
              <a:gd name="T59" fmla="*/ 52 h 90"/>
              <a:gd name="T60" fmla="*/ 14 w 110"/>
              <a:gd name="T61" fmla="*/ 50 h 90"/>
              <a:gd name="T62" fmla="*/ 9 w 110"/>
              <a:gd name="T63" fmla="*/ 47 h 90"/>
              <a:gd name="T64" fmla="*/ 14 w 110"/>
              <a:gd name="T65" fmla="*/ 34 h 90"/>
              <a:gd name="T66" fmla="*/ 6 w 110"/>
              <a:gd name="T67" fmla="*/ 25 h 90"/>
              <a:gd name="T68" fmla="*/ 4 w 110"/>
              <a:gd name="T69" fmla="*/ 13 h 90"/>
              <a:gd name="T70" fmla="*/ 5 w 110"/>
              <a:gd name="T71" fmla="*/ 9 h 90"/>
              <a:gd name="T72" fmla="*/ 7 w 110"/>
              <a:gd name="T73" fmla="*/ 4 h 90"/>
              <a:gd name="T74" fmla="*/ 11 w 110"/>
              <a:gd name="T75" fmla="*/ 8 h 90"/>
              <a:gd name="T76" fmla="*/ 18 w 110"/>
              <a:gd name="T77" fmla="*/ 15 h 90"/>
              <a:gd name="T78" fmla="*/ 22 w 110"/>
              <a:gd name="T79" fmla="*/ 17 h 90"/>
              <a:gd name="T80" fmla="*/ 27 w 110"/>
              <a:gd name="T81" fmla="*/ 21 h 90"/>
              <a:gd name="T82" fmla="*/ 33 w 110"/>
              <a:gd name="T83" fmla="*/ 23 h 90"/>
              <a:gd name="T84" fmla="*/ 37 w 110"/>
              <a:gd name="T85" fmla="*/ 25 h 90"/>
              <a:gd name="T86" fmla="*/ 41 w 110"/>
              <a:gd name="T87" fmla="*/ 25 h 90"/>
              <a:gd name="T88" fmla="*/ 54 w 110"/>
              <a:gd name="T89" fmla="*/ 26 h 90"/>
              <a:gd name="T90" fmla="*/ 57 w 110"/>
              <a:gd name="T91" fmla="*/ 10 h 90"/>
              <a:gd name="T92" fmla="*/ 62 w 110"/>
              <a:gd name="T93" fmla="*/ 5 h 90"/>
              <a:gd name="T94" fmla="*/ 66 w 110"/>
              <a:gd name="T95" fmla="*/ 2 h 90"/>
              <a:gd name="T96" fmla="*/ 69 w 110"/>
              <a:gd name="T97" fmla="*/ 1 h 90"/>
              <a:gd name="T98" fmla="*/ 73 w 110"/>
              <a:gd name="T99" fmla="*/ 0 h 90"/>
              <a:gd name="T100" fmla="*/ 83 w 110"/>
              <a:gd name="T101" fmla="*/ 1 h 90"/>
              <a:gd name="T102" fmla="*/ 85 w 110"/>
              <a:gd name="T103" fmla="*/ 2 h 90"/>
              <a:gd name="T104" fmla="*/ 89 w 110"/>
              <a:gd name="T105" fmla="*/ 3 h 90"/>
              <a:gd name="T106" fmla="*/ 98 w 110"/>
              <a:gd name="T107" fmla="*/ 6 h 90"/>
              <a:gd name="T108" fmla="*/ 100 w 110"/>
              <a:gd name="T109" fmla="*/ 5 h 90"/>
              <a:gd name="T110" fmla="*/ 107 w 110"/>
              <a:gd name="T111" fmla="*/ 3 h 90"/>
              <a:gd name="T112" fmla="*/ 105 w 110"/>
              <a:gd name="T113" fmla="*/ 5 h 90"/>
              <a:gd name="T114" fmla="*/ 103 w 110"/>
              <a:gd name="T115" fmla="*/ 9 h 90"/>
              <a:gd name="T116" fmla="*/ 98 w 110"/>
              <a:gd name="T117" fmla="*/ 14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0" h="90">
                <a:moveTo>
                  <a:pt x="108" y="14"/>
                </a:moveTo>
                <a:cubicBezTo>
                  <a:pt x="108" y="14"/>
                  <a:pt x="108" y="14"/>
                  <a:pt x="107" y="14"/>
                </a:cubicBezTo>
                <a:cubicBezTo>
                  <a:pt x="107" y="15"/>
                  <a:pt x="107" y="15"/>
                  <a:pt x="107" y="15"/>
                </a:cubicBezTo>
                <a:cubicBezTo>
                  <a:pt x="106" y="16"/>
                  <a:pt x="105" y="17"/>
                  <a:pt x="103" y="18"/>
                </a:cubicBezTo>
                <a:cubicBezTo>
                  <a:pt x="103" y="19"/>
                  <a:pt x="102" y="20"/>
                  <a:pt x="102" y="21"/>
                </a:cubicBezTo>
                <a:cubicBezTo>
                  <a:pt x="101" y="21"/>
                  <a:pt x="99" y="22"/>
                  <a:pt x="99" y="22"/>
                </a:cubicBezTo>
                <a:cubicBezTo>
                  <a:pt x="99" y="32"/>
                  <a:pt x="99" y="32"/>
                  <a:pt x="99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8" y="35"/>
                  <a:pt x="98" y="35"/>
                  <a:pt x="98" y="35"/>
                </a:cubicBezTo>
                <a:cubicBezTo>
                  <a:pt x="98" y="35"/>
                  <a:pt x="98" y="35"/>
                  <a:pt x="98" y="35"/>
                </a:cubicBezTo>
                <a:cubicBezTo>
                  <a:pt x="98" y="37"/>
                  <a:pt x="98" y="37"/>
                  <a:pt x="98" y="37"/>
                </a:cubicBezTo>
                <a:cubicBezTo>
                  <a:pt x="98" y="37"/>
                  <a:pt x="98" y="37"/>
                  <a:pt x="98" y="37"/>
                </a:cubicBezTo>
                <a:cubicBezTo>
                  <a:pt x="98" y="39"/>
                  <a:pt x="98" y="39"/>
                  <a:pt x="98" y="39"/>
                </a:cubicBezTo>
                <a:cubicBezTo>
                  <a:pt x="97" y="39"/>
                  <a:pt x="97" y="39"/>
                  <a:pt x="97" y="39"/>
                </a:cubicBezTo>
                <a:cubicBezTo>
                  <a:pt x="97" y="41"/>
                  <a:pt x="97" y="41"/>
                  <a:pt x="97" y="41"/>
                </a:cubicBezTo>
                <a:cubicBezTo>
                  <a:pt x="97" y="41"/>
                  <a:pt x="97" y="41"/>
                  <a:pt x="97" y="41"/>
                </a:cubicBezTo>
                <a:cubicBezTo>
                  <a:pt x="97" y="42"/>
                  <a:pt x="97" y="42"/>
                  <a:pt x="97" y="42"/>
                </a:cubicBezTo>
                <a:cubicBezTo>
                  <a:pt x="96" y="42"/>
                  <a:pt x="96" y="42"/>
                  <a:pt x="96" y="42"/>
                </a:cubicBezTo>
                <a:cubicBezTo>
                  <a:pt x="96" y="45"/>
                  <a:pt x="95" y="47"/>
                  <a:pt x="94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3" y="51"/>
                  <a:pt x="93" y="52"/>
                  <a:pt x="93" y="52"/>
                </a:cubicBezTo>
                <a:cubicBezTo>
                  <a:pt x="93" y="52"/>
                  <a:pt x="93" y="52"/>
                  <a:pt x="93" y="52"/>
                </a:cubicBezTo>
                <a:cubicBezTo>
                  <a:pt x="92" y="53"/>
                  <a:pt x="92" y="54"/>
                  <a:pt x="92" y="55"/>
                </a:cubicBezTo>
                <a:cubicBezTo>
                  <a:pt x="92" y="55"/>
                  <a:pt x="92" y="55"/>
                  <a:pt x="92" y="55"/>
                </a:cubicBezTo>
                <a:cubicBezTo>
                  <a:pt x="91" y="56"/>
                  <a:pt x="91" y="57"/>
                  <a:pt x="91" y="57"/>
                </a:cubicBezTo>
                <a:cubicBezTo>
                  <a:pt x="90" y="58"/>
                  <a:pt x="90" y="58"/>
                  <a:pt x="90" y="58"/>
                </a:cubicBezTo>
                <a:cubicBezTo>
                  <a:pt x="90" y="58"/>
                  <a:pt x="90" y="59"/>
                  <a:pt x="90" y="59"/>
                </a:cubicBezTo>
                <a:cubicBezTo>
                  <a:pt x="89" y="59"/>
                  <a:pt x="89" y="60"/>
                  <a:pt x="89" y="60"/>
                </a:cubicBezTo>
                <a:cubicBezTo>
                  <a:pt x="89" y="61"/>
                  <a:pt x="89" y="61"/>
                  <a:pt x="89" y="61"/>
                </a:cubicBezTo>
                <a:cubicBezTo>
                  <a:pt x="88" y="61"/>
                  <a:pt x="88" y="61"/>
                  <a:pt x="88" y="61"/>
                </a:cubicBezTo>
                <a:cubicBezTo>
                  <a:pt x="88" y="62"/>
                  <a:pt x="88" y="62"/>
                  <a:pt x="88" y="62"/>
                </a:cubicBezTo>
                <a:cubicBezTo>
                  <a:pt x="87" y="62"/>
                  <a:pt x="87" y="62"/>
                  <a:pt x="87" y="62"/>
                </a:cubicBezTo>
                <a:cubicBezTo>
                  <a:pt x="87" y="62"/>
                  <a:pt x="87" y="63"/>
                  <a:pt x="87" y="63"/>
                </a:cubicBezTo>
                <a:cubicBezTo>
                  <a:pt x="87" y="63"/>
                  <a:pt x="87" y="63"/>
                  <a:pt x="86" y="63"/>
                </a:cubicBezTo>
                <a:cubicBezTo>
                  <a:pt x="86" y="64"/>
                  <a:pt x="86" y="64"/>
                  <a:pt x="86" y="64"/>
                </a:cubicBezTo>
                <a:cubicBezTo>
                  <a:pt x="86" y="64"/>
                  <a:pt x="85" y="65"/>
                  <a:pt x="85" y="65"/>
                </a:cubicBezTo>
                <a:cubicBezTo>
                  <a:pt x="85" y="66"/>
                  <a:pt x="85" y="66"/>
                  <a:pt x="85" y="66"/>
                </a:cubicBezTo>
                <a:cubicBezTo>
                  <a:pt x="85" y="66"/>
                  <a:pt x="84" y="67"/>
                  <a:pt x="83" y="67"/>
                </a:cubicBezTo>
                <a:cubicBezTo>
                  <a:pt x="83" y="68"/>
                  <a:pt x="83" y="68"/>
                  <a:pt x="83" y="68"/>
                </a:cubicBezTo>
                <a:cubicBezTo>
                  <a:pt x="82" y="69"/>
                  <a:pt x="81" y="70"/>
                  <a:pt x="79" y="72"/>
                </a:cubicBezTo>
                <a:cubicBezTo>
                  <a:pt x="78" y="73"/>
                  <a:pt x="77" y="74"/>
                  <a:pt x="76" y="76"/>
                </a:cubicBezTo>
                <a:cubicBezTo>
                  <a:pt x="75" y="76"/>
                  <a:pt x="75" y="76"/>
                  <a:pt x="75" y="76"/>
                </a:cubicBezTo>
                <a:cubicBezTo>
                  <a:pt x="75" y="76"/>
                  <a:pt x="74" y="77"/>
                  <a:pt x="74" y="77"/>
                </a:cubicBezTo>
                <a:cubicBezTo>
                  <a:pt x="73" y="77"/>
                  <a:pt x="73" y="77"/>
                  <a:pt x="73" y="78"/>
                </a:cubicBezTo>
                <a:cubicBezTo>
                  <a:pt x="72" y="78"/>
                  <a:pt x="72" y="78"/>
                  <a:pt x="72" y="78"/>
                </a:cubicBezTo>
                <a:cubicBezTo>
                  <a:pt x="71" y="78"/>
                  <a:pt x="71" y="78"/>
                  <a:pt x="71" y="78"/>
                </a:cubicBezTo>
                <a:cubicBezTo>
                  <a:pt x="71" y="79"/>
                  <a:pt x="71" y="79"/>
                  <a:pt x="71" y="79"/>
                </a:cubicBezTo>
                <a:cubicBezTo>
                  <a:pt x="70" y="79"/>
                  <a:pt x="70" y="79"/>
                  <a:pt x="70" y="80"/>
                </a:cubicBezTo>
                <a:cubicBezTo>
                  <a:pt x="70" y="80"/>
                  <a:pt x="70" y="80"/>
                  <a:pt x="70" y="80"/>
                </a:cubicBezTo>
                <a:cubicBezTo>
                  <a:pt x="69" y="80"/>
                  <a:pt x="69" y="80"/>
                  <a:pt x="69" y="80"/>
                </a:cubicBezTo>
                <a:cubicBezTo>
                  <a:pt x="69" y="80"/>
                  <a:pt x="69" y="81"/>
                  <a:pt x="68" y="81"/>
                </a:cubicBezTo>
                <a:cubicBezTo>
                  <a:pt x="68" y="81"/>
                  <a:pt x="67" y="81"/>
                  <a:pt x="66" y="82"/>
                </a:cubicBezTo>
                <a:cubicBezTo>
                  <a:pt x="66" y="82"/>
                  <a:pt x="66" y="82"/>
                  <a:pt x="66" y="82"/>
                </a:cubicBezTo>
                <a:cubicBezTo>
                  <a:pt x="65" y="83"/>
                  <a:pt x="65" y="83"/>
                  <a:pt x="64" y="83"/>
                </a:cubicBezTo>
                <a:cubicBezTo>
                  <a:pt x="64" y="83"/>
                  <a:pt x="64" y="83"/>
                  <a:pt x="64" y="83"/>
                </a:cubicBezTo>
                <a:cubicBezTo>
                  <a:pt x="63" y="84"/>
                  <a:pt x="62" y="84"/>
                  <a:pt x="62" y="84"/>
                </a:cubicBezTo>
                <a:cubicBezTo>
                  <a:pt x="62" y="85"/>
                  <a:pt x="62" y="85"/>
                  <a:pt x="62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58" y="85"/>
                  <a:pt x="58" y="85"/>
                  <a:pt x="58" y="85"/>
                </a:cubicBezTo>
                <a:cubicBezTo>
                  <a:pt x="58" y="86"/>
                  <a:pt x="58" y="86"/>
                  <a:pt x="58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6" y="86"/>
                  <a:pt x="56" y="86"/>
                  <a:pt x="56" y="86"/>
                </a:cubicBezTo>
                <a:cubicBezTo>
                  <a:pt x="56" y="86"/>
                  <a:pt x="56" y="86"/>
                  <a:pt x="56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5" y="87"/>
                  <a:pt x="55" y="87"/>
                  <a:pt x="55" y="87"/>
                </a:cubicBezTo>
                <a:cubicBezTo>
                  <a:pt x="54" y="87"/>
                  <a:pt x="53" y="87"/>
                  <a:pt x="52" y="87"/>
                </a:cubicBezTo>
                <a:cubicBezTo>
                  <a:pt x="52" y="88"/>
                  <a:pt x="52" y="88"/>
                  <a:pt x="52" y="88"/>
                </a:cubicBezTo>
                <a:cubicBezTo>
                  <a:pt x="51" y="88"/>
                  <a:pt x="51" y="88"/>
                  <a:pt x="51" y="88"/>
                </a:cubicBezTo>
                <a:cubicBezTo>
                  <a:pt x="46" y="89"/>
                  <a:pt x="41" y="90"/>
                  <a:pt x="34" y="90"/>
                </a:cubicBezTo>
                <a:cubicBezTo>
                  <a:pt x="28" y="90"/>
                  <a:pt x="28" y="90"/>
                  <a:pt x="28" y="90"/>
                </a:cubicBezTo>
                <a:cubicBezTo>
                  <a:pt x="28" y="89"/>
                  <a:pt x="28" y="89"/>
                  <a:pt x="28" y="89"/>
                </a:cubicBezTo>
                <a:cubicBezTo>
                  <a:pt x="25" y="89"/>
                  <a:pt x="25" y="89"/>
                  <a:pt x="25" y="89"/>
                </a:cubicBezTo>
                <a:cubicBezTo>
                  <a:pt x="25" y="89"/>
                  <a:pt x="25" y="89"/>
                  <a:pt x="25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21" y="89"/>
                  <a:pt x="21" y="89"/>
                  <a:pt x="21" y="89"/>
                </a:cubicBezTo>
                <a:cubicBezTo>
                  <a:pt x="21" y="88"/>
                  <a:pt x="21" y="88"/>
                  <a:pt x="21" y="88"/>
                </a:cubicBezTo>
                <a:cubicBezTo>
                  <a:pt x="19" y="88"/>
                  <a:pt x="19" y="88"/>
                  <a:pt x="19" y="88"/>
                </a:cubicBezTo>
                <a:cubicBezTo>
                  <a:pt x="19" y="88"/>
                  <a:pt x="19" y="88"/>
                  <a:pt x="19" y="88"/>
                </a:cubicBezTo>
                <a:cubicBezTo>
                  <a:pt x="17" y="88"/>
                  <a:pt x="17" y="88"/>
                  <a:pt x="17" y="88"/>
                </a:cubicBezTo>
                <a:cubicBezTo>
                  <a:pt x="17" y="87"/>
                  <a:pt x="17" y="87"/>
                  <a:pt x="17" y="87"/>
                </a:cubicBezTo>
                <a:cubicBezTo>
                  <a:pt x="16" y="87"/>
                  <a:pt x="16" y="87"/>
                  <a:pt x="16" y="87"/>
                </a:cubicBezTo>
                <a:cubicBezTo>
                  <a:pt x="16" y="87"/>
                  <a:pt x="16" y="87"/>
                  <a:pt x="16" y="87"/>
                </a:cubicBezTo>
                <a:cubicBezTo>
                  <a:pt x="15" y="87"/>
                  <a:pt x="15" y="87"/>
                  <a:pt x="15" y="87"/>
                </a:cubicBezTo>
                <a:cubicBezTo>
                  <a:pt x="15" y="86"/>
                  <a:pt x="15" y="86"/>
                  <a:pt x="15" y="86"/>
                </a:cubicBezTo>
                <a:cubicBezTo>
                  <a:pt x="13" y="86"/>
                  <a:pt x="13" y="86"/>
                  <a:pt x="13" y="86"/>
                </a:cubicBezTo>
                <a:cubicBezTo>
                  <a:pt x="13" y="86"/>
                  <a:pt x="13" y="86"/>
                  <a:pt x="13" y="86"/>
                </a:cubicBezTo>
                <a:cubicBezTo>
                  <a:pt x="12" y="86"/>
                  <a:pt x="12" y="86"/>
                  <a:pt x="12" y="86"/>
                </a:cubicBezTo>
                <a:cubicBezTo>
                  <a:pt x="12" y="86"/>
                  <a:pt x="12" y="86"/>
                  <a:pt x="12" y="86"/>
                </a:cubicBezTo>
                <a:cubicBezTo>
                  <a:pt x="11" y="86"/>
                  <a:pt x="11" y="86"/>
                  <a:pt x="11" y="86"/>
                </a:cubicBezTo>
                <a:cubicBezTo>
                  <a:pt x="11" y="85"/>
                  <a:pt x="11" y="85"/>
                  <a:pt x="11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9" y="85"/>
                  <a:pt x="9" y="85"/>
                  <a:pt x="8" y="85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4"/>
                  <a:pt x="6" y="84"/>
                  <a:pt x="6" y="83"/>
                </a:cubicBezTo>
                <a:cubicBezTo>
                  <a:pt x="6" y="83"/>
                  <a:pt x="6" y="83"/>
                  <a:pt x="6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5" y="82"/>
                  <a:pt x="5" y="82"/>
                  <a:pt x="5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3" y="82"/>
                  <a:pt x="3" y="82"/>
                  <a:pt x="3" y="82"/>
                </a:cubicBezTo>
                <a:cubicBezTo>
                  <a:pt x="3" y="82"/>
                  <a:pt x="3" y="82"/>
                  <a:pt x="3" y="82"/>
                </a:cubicBezTo>
                <a:cubicBezTo>
                  <a:pt x="2" y="82"/>
                  <a:pt x="2" y="82"/>
                  <a:pt x="2" y="82"/>
                </a:cubicBezTo>
                <a:cubicBezTo>
                  <a:pt x="2" y="81"/>
                  <a:pt x="2" y="81"/>
                  <a:pt x="2" y="81"/>
                </a:cubicBezTo>
                <a:cubicBezTo>
                  <a:pt x="1" y="81"/>
                  <a:pt x="1" y="81"/>
                  <a:pt x="1" y="81"/>
                </a:cubicBezTo>
                <a:cubicBezTo>
                  <a:pt x="1" y="80"/>
                  <a:pt x="1" y="80"/>
                  <a:pt x="1" y="80"/>
                </a:cubicBezTo>
                <a:cubicBezTo>
                  <a:pt x="0" y="80"/>
                  <a:pt x="1" y="81"/>
                  <a:pt x="0" y="80"/>
                </a:cubicBezTo>
                <a:cubicBezTo>
                  <a:pt x="11" y="80"/>
                  <a:pt x="11" y="80"/>
                  <a:pt x="11" y="80"/>
                </a:cubicBezTo>
                <a:cubicBezTo>
                  <a:pt x="11" y="79"/>
                  <a:pt x="11" y="79"/>
                  <a:pt x="11" y="79"/>
                </a:cubicBezTo>
                <a:cubicBezTo>
                  <a:pt x="13" y="79"/>
                  <a:pt x="15" y="79"/>
                  <a:pt x="17" y="78"/>
                </a:cubicBezTo>
                <a:cubicBezTo>
                  <a:pt x="17" y="78"/>
                  <a:pt x="17" y="78"/>
                  <a:pt x="17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20" y="78"/>
                  <a:pt x="20" y="78"/>
                  <a:pt x="20" y="78"/>
                </a:cubicBezTo>
                <a:cubicBezTo>
                  <a:pt x="20" y="77"/>
                  <a:pt x="20" y="77"/>
                  <a:pt x="20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2" y="77"/>
                  <a:pt x="22" y="77"/>
                  <a:pt x="22" y="77"/>
                </a:cubicBezTo>
                <a:cubicBezTo>
                  <a:pt x="22" y="76"/>
                  <a:pt x="22" y="76"/>
                  <a:pt x="22" y="76"/>
                </a:cubicBezTo>
                <a:cubicBezTo>
                  <a:pt x="23" y="76"/>
                  <a:pt x="23" y="76"/>
                  <a:pt x="23" y="76"/>
                </a:cubicBezTo>
                <a:cubicBezTo>
                  <a:pt x="23" y="76"/>
                  <a:pt x="23" y="76"/>
                  <a:pt x="23" y="76"/>
                </a:cubicBezTo>
                <a:cubicBezTo>
                  <a:pt x="24" y="76"/>
                  <a:pt x="24" y="76"/>
                  <a:pt x="24" y="76"/>
                </a:cubicBezTo>
                <a:cubicBezTo>
                  <a:pt x="24" y="76"/>
                  <a:pt x="24" y="76"/>
                  <a:pt x="24" y="76"/>
                </a:cubicBezTo>
                <a:cubicBezTo>
                  <a:pt x="24" y="75"/>
                  <a:pt x="25" y="75"/>
                  <a:pt x="26" y="75"/>
                </a:cubicBezTo>
                <a:cubicBezTo>
                  <a:pt x="26" y="75"/>
                  <a:pt x="26" y="75"/>
                  <a:pt x="26" y="75"/>
                </a:cubicBezTo>
                <a:cubicBezTo>
                  <a:pt x="26" y="75"/>
                  <a:pt x="27" y="74"/>
                  <a:pt x="27" y="74"/>
                </a:cubicBezTo>
                <a:cubicBezTo>
                  <a:pt x="27" y="74"/>
                  <a:pt x="27" y="74"/>
                  <a:pt x="28" y="74"/>
                </a:cubicBezTo>
                <a:cubicBezTo>
                  <a:pt x="28" y="73"/>
                  <a:pt x="29" y="73"/>
                  <a:pt x="29" y="73"/>
                </a:cubicBezTo>
                <a:cubicBezTo>
                  <a:pt x="29" y="73"/>
                  <a:pt x="29" y="73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2" y="71"/>
                  <a:pt x="32" y="71"/>
                  <a:pt x="32" y="71"/>
                </a:cubicBezTo>
                <a:cubicBezTo>
                  <a:pt x="32" y="70"/>
                  <a:pt x="32" y="70"/>
                  <a:pt x="32" y="70"/>
                </a:cubicBezTo>
                <a:cubicBezTo>
                  <a:pt x="25" y="70"/>
                  <a:pt x="20" y="67"/>
                  <a:pt x="17" y="62"/>
                </a:cubicBezTo>
                <a:cubicBezTo>
                  <a:pt x="16" y="62"/>
                  <a:pt x="16" y="61"/>
                  <a:pt x="15" y="61"/>
                </a:cubicBezTo>
                <a:cubicBezTo>
                  <a:pt x="15" y="60"/>
                  <a:pt x="15" y="60"/>
                  <a:pt x="15" y="60"/>
                </a:cubicBezTo>
                <a:cubicBezTo>
                  <a:pt x="15" y="60"/>
                  <a:pt x="14" y="60"/>
                  <a:pt x="14" y="60"/>
                </a:cubicBezTo>
                <a:cubicBezTo>
                  <a:pt x="14" y="59"/>
                  <a:pt x="14" y="59"/>
                  <a:pt x="14" y="59"/>
                </a:cubicBezTo>
                <a:cubicBezTo>
                  <a:pt x="13" y="58"/>
                  <a:pt x="12" y="57"/>
                  <a:pt x="12" y="55"/>
                </a:cubicBezTo>
                <a:cubicBezTo>
                  <a:pt x="15" y="55"/>
                  <a:pt x="19" y="55"/>
                  <a:pt x="21" y="54"/>
                </a:cubicBezTo>
                <a:cubicBezTo>
                  <a:pt x="21" y="54"/>
                  <a:pt x="21" y="54"/>
                  <a:pt x="21" y="54"/>
                </a:cubicBezTo>
                <a:cubicBezTo>
                  <a:pt x="20" y="54"/>
                  <a:pt x="18" y="53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5" y="51"/>
                  <a:pt x="15" y="51"/>
                </a:cubicBezTo>
                <a:cubicBezTo>
                  <a:pt x="14" y="51"/>
                  <a:pt x="14" y="51"/>
                  <a:pt x="14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49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49"/>
                  <a:pt x="11" y="48"/>
                  <a:pt x="10" y="47"/>
                </a:cubicBezTo>
                <a:cubicBezTo>
                  <a:pt x="10" y="47"/>
                  <a:pt x="10" y="47"/>
                  <a:pt x="9" y="47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5"/>
                  <a:pt x="8" y="45"/>
                </a:cubicBezTo>
                <a:cubicBezTo>
                  <a:pt x="6" y="42"/>
                  <a:pt x="4" y="37"/>
                  <a:pt x="4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6" y="33"/>
                  <a:pt x="11" y="34"/>
                  <a:pt x="14" y="34"/>
                </a:cubicBezTo>
                <a:cubicBezTo>
                  <a:pt x="14" y="34"/>
                  <a:pt x="14" y="34"/>
                  <a:pt x="14" y="34"/>
                </a:cubicBezTo>
                <a:cubicBezTo>
                  <a:pt x="12" y="33"/>
                  <a:pt x="9" y="30"/>
                  <a:pt x="8" y="29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8"/>
                  <a:pt x="8" y="28"/>
                  <a:pt x="7" y="27"/>
                </a:cubicBezTo>
                <a:cubicBezTo>
                  <a:pt x="7" y="27"/>
                  <a:pt x="7" y="26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5" y="23"/>
                  <a:pt x="5" y="21"/>
                  <a:pt x="5" y="20"/>
                </a:cubicBezTo>
                <a:cubicBezTo>
                  <a:pt x="4" y="19"/>
                  <a:pt x="3" y="15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8"/>
                  <a:pt x="5" y="8"/>
                  <a:pt x="5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7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7" y="5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8" y="5"/>
                  <a:pt x="8" y="5"/>
                </a:cubicBezTo>
                <a:cubicBezTo>
                  <a:pt x="9" y="5"/>
                  <a:pt x="9" y="6"/>
                  <a:pt x="10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1" y="8"/>
                  <a:pt x="11" y="8"/>
                </a:cubicBezTo>
                <a:cubicBezTo>
                  <a:pt x="11" y="9"/>
                  <a:pt x="12" y="9"/>
                  <a:pt x="13" y="10"/>
                </a:cubicBezTo>
                <a:cubicBezTo>
                  <a:pt x="13" y="10"/>
                  <a:pt x="13" y="10"/>
                  <a:pt x="14" y="10"/>
                </a:cubicBezTo>
                <a:cubicBezTo>
                  <a:pt x="15" y="11"/>
                  <a:pt x="15" y="12"/>
                  <a:pt x="16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4"/>
                  <a:pt x="18" y="14"/>
                  <a:pt x="18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15"/>
                  <a:pt x="19" y="15"/>
                  <a:pt x="19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21" y="16"/>
                  <a:pt x="21" y="16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7"/>
                  <a:pt x="22" y="18"/>
                </a:cubicBezTo>
                <a:cubicBezTo>
                  <a:pt x="23" y="18"/>
                  <a:pt x="23" y="18"/>
                  <a:pt x="24" y="18"/>
                </a:cubicBezTo>
                <a:cubicBezTo>
                  <a:pt x="24" y="18"/>
                  <a:pt x="24" y="19"/>
                  <a:pt x="24" y="19"/>
                </a:cubicBezTo>
                <a:cubicBezTo>
                  <a:pt x="25" y="19"/>
                  <a:pt x="26" y="19"/>
                  <a:pt x="27" y="20"/>
                </a:cubicBezTo>
                <a:cubicBezTo>
                  <a:pt x="27" y="20"/>
                  <a:pt x="27" y="20"/>
                  <a:pt x="27" y="21"/>
                </a:cubicBezTo>
                <a:cubicBezTo>
                  <a:pt x="28" y="21"/>
                  <a:pt x="30" y="21"/>
                  <a:pt x="31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23"/>
                  <a:pt x="33" y="23"/>
                  <a:pt x="33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4" y="23"/>
                  <a:pt x="35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5"/>
                  <a:pt x="37" y="25"/>
                  <a:pt x="37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41" y="25"/>
                  <a:pt x="41" y="25"/>
                  <a:pt x="41" y="25"/>
                </a:cubicBezTo>
                <a:cubicBezTo>
                  <a:pt x="41" y="26"/>
                  <a:pt x="41" y="26"/>
                  <a:pt x="41" y="26"/>
                </a:cubicBezTo>
                <a:cubicBezTo>
                  <a:pt x="42" y="26"/>
                  <a:pt x="43" y="26"/>
                  <a:pt x="44" y="26"/>
                </a:cubicBezTo>
                <a:cubicBezTo>
                  <a:pt x="44" y="27"/>
                  <a:pt x="44" y="27"/>
                  <a:pt x="44" y="27"/>
                </a:cubicBezTo>
                <a:cubicBezTo>
                  <a:pt x="47" y="27"/>
                  <a:pt x="51" y="27"/>
                  <a:pt x="54" y="28"/>
                </a:cubicBezTo>
                <a:cubicBezTo>
                  <a:pt x="54" y="26"/>
                  <a:pt x="54" y="26"/>
                  <a:pt x="54" y="26"/>
                </a:cubicBezTo>
                <a:cubicBezTo>
                  <a:pt x="53" y="25"/>
                  <a:pt x="53" y="23"/>
                  <a:pt x="53" y="22"/>
                </a:cubicBezTo>
                <a:cubicBezTo>
                  <a:pt x="53" y="18"/>
                  <a:pt x="55" y="15"/>
                  <a:pt x="56" y="12"/>
                </a:cubicBezTo>
                <a:cubicBezTo>
                  <a:pt x="56" y="12"/>
                  <a:pt x="56" y="12"/>
                  <a:pt x="56" y="12"/>
                </a:cubicBezTo>
                <a:cubicBezTo>
                  <a:pt x="56" y="11"/>
                  <a:pt x="56" y="11"/>
                  <a:pt x="57" y="11"/>
                </a:cubicBezTo>
                <a:cubicBezTo>
                  <a:pt x="57" y="11"/>
                  <a:pt x="57" y="10"/>
                  <a:pt x="57" y="10"/>
                </a:cubicBezTo>
                <a:cubicBezTo>
                  <a:pt x="58" y="9"/>
                  <a:pt x="58" y="9"/>
                  <a:pt x="58" y="9"/>
                </a:cubicBezTo>
                <a:cubicBezTo>
                  <a:pt x="58" y="8"/>
                  <a:pt x="58" y="8"/>
                  <a:pt x="58" y="8"/>
                </a:cubicBezTo>
                <a:cubicBezTo>
                  <a:pt x="59" y="7"/>
                  <a:pt x="60" y="6"/>
                  <a:pt x="61" y="5"/>
                </a:cubicBezTo>
                <a:cubicBezTo>
                  <a:pt x="61" y="5"/>
                  <a:pt x="61" y="5"/>
                  <a:pt x="62" y="5"/>
                </a:cubicBezTo>
                <a:cubicBezTo>
                  <a:pt x="62" y="5"/>
                  <a:pt x="62" y="5"/>
                  <a:pt x="62" y="5"/>
                </a:cubicBezTo>
                <a:cubicBezTo>
                  <a:pt x="63" y="4"/>
                  <a:pt x="63" y="4"/>
                  <a:pt x="63" y="3"/>
                </a:cubicBezTo>
                <a:cubicBezTo>
                  <a:pt x="64" y="3"/>
                  <a:pt x="64" y="3"/>
                  <a:pt x="65" y="3"/>
                </a:cubicBezTo>
                <a:cubicBezTo>
                  <a:pt x="65" y="3"/>
                  <a:pt x="65" y="3"/>
                  <a:pt x="65" y="2"/>
                </a:cubicBezTo>
                <a:cubicBezTo>
                  <a:pt x="66" y="2"/>
                  <a:pt x="66" y="2"/>
                  <a:pt x="66" y="2"/>
                </a:cubicBezTo>
                <a:cubicBezTo>
                  <a:pt x="66" y="2"/>
                  <a:pt x="66" y="2"/>
                  <a:pt x="66" y="2"/>
                </a:cubicBezTo>
                <a:cubicBezTo>
                  <a:pt x="67" y="2"/>
                  <a:pt x="67" y="2"/>
                  <a:pt x="67" y="2"/>
                </a:cubicBezTo>
                <a:cubicBezTo>
                  <a:pt x="67" y="1"/>
                  <a:pt x="67" y="1"/>
                  <a:pt x="67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9" y="1"/>
                  <a:pt x="69" y="1"/>
                  <a:pt x="69" y="1"/>
                </a:cubicBezTo>
                <a:cubicBezTo>
                  <a:pt x="69" y="1"/>
                  <a:pt x="69" y="1"/>
                  <a:pt x="69" y="1"/>
                </a:cubicBezTo>
                <a:cubicBezTo>
                  <a:pt x="70" y="1"/>
                  <a:pt x="70" y="1"/>
                  <a:pt x="70" y="1"/>
                </a:cubicBezTo>
                <a:cubicBezTo>
                  <a:pt x="70" y="0"/>
                  <a:pt x="70" y="0"/>
                  <a:pt x="70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1"/>
                  <a:pt x="82" y="1"/>
                  <a:pt x="82" y="1"/>
                </a:cubicBezTo>
                <a:cubicBezTo>
                  <a:pt x="83" y="1"/>
                  <a:pt x="83" y="1"/>
                  <a:pt x="83" y="1"/>
                </a:cubicBezTo>
                <a:cubicBezTo>
                  <a:pt x="83" y="1"/>
                  <a:pt x="83" y="1"/>
                  <a:pt x="83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5" y="1"/>
                  <a:pt x="85" y="1"/>
                  <a:pt x="85" y="1"/>
                </a:cubicBezTo>
                <a:cubicBezTo>
                  <a:pt x="85" y="2"/>
                  <a:pt x="85" y="2"/>
                  <a:pt x="85" y="2"/>
                </a:cubicBezTo>
                <a:cubicBezTo>
                  <a:pt x="86" y="2"/>
                  <a:pt x="86" y="2"/>
                  <a:pt x="86" y="2"/>
                </a:cubicBezTo>
                <a:cubicBezTo>
                  <a:pt x="86" y="2"/>
                  <a:pt x="86" y="2"/>
                  <a:pt x="86" y="2"/>
                </a:cubicBezTo>
                <a:cubicBezTo>
                  <a:pt x="87" y="2"/>
                  <a:pt x="87" y="2"/>
                  <a:pt x="87" y="2"/>
                </a:cubicBezTo>
                <a:cubicBezTo>
                  <a:pt x="87" y="3"/>
                  <a:pt x="87" y="3"/>
                  <a:pt x="87" y="3"/>
                </a:cubicBezTo>
                <a:cubicBezTo>
                  <a:pt x="88" y="3"/>
                  <a:pt x="89" y="3"/>
                  <a:pt x="89" y="3"/>
                </a:cubicBezTo>
                <a:cubicBezTo>
                  <a:pt x="89" y="4"/>
                  <a:pt x="90" y="4"/>
                  <a:pt x="90" y="5"/>
                </a:cubicBezTo>
                <a:cubicBezTo>
                  <a:pt x="91" y="5"/>
                  <a:pt x="91" y="5"/>
                  <a:pt x="91" y="5"/>
                </a:cubicBezTo>
                <a:cubicBezTo>
                  <a:pt x="91" y="5"/>
                  <a:pt x="91" y="5"/>
                  <a:pt x="91" y="5"/>
                </a:cubicBezTo>
                <a:cubicBezTo>
                  <a:pt x="92" y="6"/>
                  <a:pt x="92" y="7"/>
                  <a:pt x="94" y="7"/>
                </a:cubicBezTo>
                <a:cubicBezTo>
                  <a:pt x="95" y="6"/>
                  <a:pt x="96" y="6"/>
                  <a:pt x="98" y="6"/>
                </a:cubicBezTo>
                <a:cubicBezTo>
                  <a:pt x="98" y="5"/>
                  <a:pt x="98" y="5"/>
                  <a:pt x="98" y="5"/>
                </a:cubicBezTo>
                <a:cubicBezTo>
                  <a:pt x="99" y="5"/>
                  <a:pt x="99" y="5"/>
                  <a:pt x="99" y="5"/>
                </a:cubicBezTo>
                <a:cubicBezTo>
                  <a:pt x="99" y="5"/>
                  <a:pt x="99" y="5"/>
                  <a:pt x="99" y="5"/>
                </a:cubicBezTo>
                <a:cubicBezTo>
                  <a:pt x="100" y="5"/>
                  <a:pt x="100" y="5"/>
                  <a:pt x="100" y="5"/>
                </a:cubicBezTo>
                <a:cubicBezTo>
                  <a:pt x="100" y="5"/>
                  <a:pt x="100" y="5"/>
                  <a:pt x="100" y="5"/>
                </a:cubicBezTo>
                <a:cubicBezTo>
                  <a:pt x="101" y="5"/>
                  <a:pt x="101" y="4"/>
                  <a:pt x="102" y="4"/>
                </a:cubicBezTo>
                <a:cubicBezTo>
                  <a:pt x="102" y="4"/>
                  <a:pt x="102" y="4"/>
                  <a:pt x="102" y="4"/>
                </a:cubicBezTo>
                <a:cubicBezTo>
                  <a:pt x="103" y="4"/>
                  <a:pt x="103" y="4"/>
                  <a:pt x="103" y="4"/>
                </a:cubicBezTo>
                <a:cubicBezTo>
                  <a:pt x="104" y="3"/>
                  <a:pt x="106" y="2"/>
                  <a:pt x="107" y="1"/>
                </a:cubicBezTo>
                <a:cubicBezTo>
                  <a:pt x="107" y="3"/>
                  <a:pt x="107" y="3"/>
                  <a:pt x="107" y="3"/>
                </a:cubicBezTo>
                <a:cubicBezTo>
                  <a:pt x="107" y="3"/>
                  <a:pt x="107" y="3"/>
                  <a:pt x="107" y="3"/>
                </a:cubicBezTo>
                <a:cubicBezTo>
                  <a:pt x="106" y="3"/>
                  <a:pt x="106" y="4"/>
                  <a:pt x="106" y="5"/>
                </a:cubicBezTo>
                <a:cubicBezTo>
                  <a:pt x="106" y="5"/>
                  <a:pt x="106" y="5"/>
                  <a:pt x="106" y="5"/>
                </a:cubicBezTo>
                <a:cubicBezTo>
                  <a:pt x="106" y="5"/>
                  <a:pt x="106" y="5"/>
                  <a:pt x="106" y="5"/>
                </a:cubicBezTo>
                <a:cubicBezTo>
                  <a:pt x="105" y="5"/>
                  <a:pt x="105" y="5"/>
                  <a:pt x="105" y="5"/>
                </a:cubicBezTo>
                <a:cubicBezTo>
                  <a:pt x="105" y="6"/>
                  <a:pt x="105" y="6"/>
                  <a:pt x="105" y="6"/>
                </a:cubicBezTo>
                <a:cubicBezTo>
                  <a:pt x="105" y="6"/>
                  <a:pt x="105" y="7"/>
                  <a:pt x="104" y="7"/>
                </a:cubicBezTo>
                <a:cubicBezTo>
                  <a:pt x="104" y="8"/>
                  <a:pt x="104" y="8"/>
                  <a:pt x="104" y="8"/>
                </a:cubicBezTo>
                <a:cubicBezTo>
                  <a:pt x="104" y="8"/>
                  <a:pt x="104" y="8"/>
                  <a:pt x="103" y="8"/>
                </a:cubicBezTo>
                <a:cubicBezTo>
                  <a:pt x="103" y="9"/>
                  <a:pt x="103" y="9"/>
                  <a:pt x="103" y="9"/>
                </a:cubicBezTo>
                <a:cubicBezTo>
                  <a:pt x="103" y="9"/>
                  <a:pt x="103" y="9"/>
                  <a:pt x="102" y="10"/>
                </a:cubicBezTo>
                <a:cubicBezTo>
                  <a:pt x="102" y="11"/>
                  <a:pt x="101" y="11"/>
                  <a:pt x="100" y="12"/>
                </a:cubicBezTo>
                <a:cubicBezTo>
                  <a:pt x="99" y="12"/>
                  <a:pt x="99" y="12"/>
                  <a:pt x="99" y="12"/>
                </a:cubicBezTo>
                <a:cubicBezTo>
                  <a:pt x="99" y="13"/>
                  <a:pt x="98" y="13"/>
                  <a:pt x="98" y="14"/>
                </a:cubicBezTo>
                <a:cubicBezTo>
                  <a:pt x="98" y="14"/>
                  <a:pt x="98" y="14"/>
                  <a:pt x="98" y="14"/>
                </a:cubicBezTo>
                <a:cubicBezTo>
                  <a:pt x="99" y="13"/>
                  <a:pt x="101" y="14"/>
                  <a:pt x="102" y="13"/>
                </a:cubicBezTo>
                <a:cubicBezTo>
                  <a:pt x="105" y="12"/>
                  <a:pt x="107" y="12"/>
                  <a:pt x="110" y="11"/>
                </a:cubicBezTo>
                <a:cubicBezTo>
                  <a:pt x="109" y="12"/>
                  <a:pt x="109" y="13"/>
                  <a:pt x="108" y="14"/>
                </a:cubicBezTo>
              </a:path>
            </a:pathLst>
          </a:custGeom>
          <a:solidFill>
            <a:srgbClr val="1EB6B7"/>
          </a:solidFill>
          <a:ln>
            <a:noFill/>
          </a:ln>
        </p:spPr>
        <p:txBody>
          <a:bodyPr vert="horz" wrap="square" lIns="91154" tIns="45578" rIns="91154" bIns="45578" numCol="1" anchor="t" anchorCtr="0" compatLnSpc="1">
            <a:prstTxWarp prst="textNoShape">
              <a:avLst/>
            </a:prstTxWarp>
          </a:bodyPr>
          <a:lstStyle/>
          <a:p>
            <a:endParaRPr lang="fr-FR" sz="1444">
              <a:latin typeface="Pole Emploi PRO" panose="02000503040000020004" pitchFamily="50" charset="0"/>
            </a:endParaRPr>
          </a:p>
        </p:txBody>
      </p:sp>
      <p:sp>
        <p:nvSpPr>
          <p:cNvPr id="24" name="AutoShape 7">
            <a:extLst>
              <a:ext uri="{FF2B5EF4-FFF2-40B4-BE49-F238E27FC236}">
                <a16:creationId xmlns="" xmlns:a16="http://schemas.microsoft.com/office/drawing/2014/main" id="{69EDE5DC-6AF9-4178-AA61-1E71347E78FD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435105" y="13940716"/>
            <a:ext cx="203260" cy="20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54" tIns="45578" rIns="91154" bIns="45578" numCol="1" anchor="t" anchorCtr="0" compatLnSpc="1">
            <a:prstTxWarp prst="textNoShape">
              <a:avLst/>
            </a:prstTxWarp>
          </a:bodyPr>
          <a:lstStyle/>
          <a:p>
            <a:endParaRPr lang="fr-FR" sz="1444">
              <a:latin typeface="Pole Emploi PRO" panose="02000503040000020004" pitchFamily="50" charset="0"/>
            </a:endParaRPr>
          </a:p>
        </p:txBody>
      </p:sp>
      <p:sp>
        <p:nvSpPr>
          <p:cNvPr id="25" name="Freeform 9">
            <a:extLst>
              <a:ext uri="{FF2B5EF4-FFF2-40B4-BE49-F238E27FC236}">
                <a16:creationId xmlns="" xmlns:a16="http://schemas.microsoft.com/office/drawing/2014/main" id="{587F9E82-E887-49B5-98D2-F1588867740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36694" y="13942304"/>
            <a:ext cx="203260" cy="203136"/>
          </a:xfrm>
          <a:custGeom>
            <a:avLst/>
            <a:gdLst>
              <a:gd name="T0" fmla="*/ 61 w 96"/>
              <a:gd name="T1" fmla="*/ 31 h 96"/>
              <a:gd name="T2" fmla="*/ 56 w 96"/>
              <a:gd name="T3" fmla="*/ 31 h 96"/>
              <a:gd name="T4" fmla="*/ 52 w 96"/>
              <a:gd name="T5" fmla="*/ 36 h 96"/>
              <a:gd name="T6" fmla="*/ 52 w 96"/>
              <a:gd name="T7" fmla="*/ 41 h 96"/>
              <a:gd name="T8" fmla="*/ 60 w 96"/>
              <a:gd name="T9" fmla="*/ 41 h 96"/>
              <a:gd name="T10" fmla="*/ 59 w 96"/>
              <a:gd name="T11" fmla="*/ 50 h 96"/>
              <a:gd name="T12" fmla="*/ 52 w 96"/>
              <a:gd name="T13" fmla="*/ 50 h 96"/>
              <a:gd name="T14" fmla="*/ 52 w 96"/>
              <a:gd name="T15" fmla="*/ 72 h 96"/>
              <a:gd name="T16" fmla="*/ 43 w 96"/>
              <a:gd name="T17" fmla="*/ 72 h 96"/>
              <a:gd name="T18" fmla="*/ 43 w 96"/>
              <a:gd name="T19" fmla="*/ 50 h 96"/>
              <a:gd name="T20" fmla="*/ 35 w 96"/>
              <a:gd name="T21" fmla="*/ 50 h 96"/>
              <a:gd name="T22" fmla="*/ 35 w 96"/>
              <a:gd name="T23" fmla="*/ 41 h 96"/>
              <a:gd name="T24" fmla="*/ 43 w 96"/>
              <a:gd name="T25" fmla="*/ 41 h 96"/>
              <a:gd name="T26" fmla="*/ 43 w 96"/>
              <a:gd name="T27" fmla="*/ 35 h 96"/>
              <a:gd name="T28" fmla="*/ 54 w 96"/>
              <a:gd name="T29" fmla="*/ 23 h 96"/>
              <a:gd name="T30" fmla="*/ 61 w 96"/>
              <a:gd name="T31" fmla="*/ 24 h 96"/>
              <a:gd name="T32" fmla="*/ 61 w 96"/>
              <a:gd name="T33" fmla="*/ 31 h 96"/>
              <a:gd name="T34" fmla="*/ 48 w 96"/>
              <a:gd name="T35" fmla="*/ 0 h 96"/>
              <a:gd name="T36" fmla="*/ 0 w 96"/>
              <a:gd name="T37" fmla="*/ 48 h 96"/>
              <a:gd name="T38" fmla="*/ 48 w 96"/>
              <a:gd name="T39" fmla="*/ 96 h 96"/>
              <a:gd name="T40" fmla="*/ 96 w 96"/>
              <a:gd name="T41" fmla="*/ 48 h 96"/>
              <a:gd name="T42" fmla="*/ 48 w 96"/>
              <a:gd name="T43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96">
                <a:moveTo>
                  <a:pt x="61" y="31"/>
                </a:moveTo>
                <a:cubicBezTo>
                  <a:pt x="56" y="31"/>
                  <a:pt x="56" y="31"/>
                  <a:pt x="56" y="31"/>
                </a:cubicBezTo>
                <a:cubicBezTo>
                  <a:pt x="52" y="31"/>
                  <a:pt x="52" y="33"/>
                  <a:pt x="52" y="36"/>
                </a:cubicBezTo>
                <a:cubicBezTo>
                  <a:pt x="52" y="41"/>
                  <a:pt x="52" y="41"/>
                  <a:pt x="52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50"/>
                  <a:pt x="59" y="50"/>
                  <a:pt x="59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52" y="72"/>
                  <a:pt x="52" y="72"/>
                  <a:pt x="52" y="72"/>
                </a:cubicBezTo>
                <a:cubicBezTo>
                  <a:pt x="43" y="72"/>
                  <a:pt x="43" y="72"/>
                  <a:pt x="43" y="72"/>
                </a:cubicBezTo>
                <a:cubicBezTo>
                  <a:pt x="43" y="50"/>
                  <a:pt x="43" y="50"/>
                  <a:pt x="43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41"/>
                  <a:pt x="35" y="41"/>
                  <a:pt x="35" y="41"/>
                </a:cubicBezTo>
                <a:cubicBezTo>
                  <a:pt x="43" y="41"/>
                  <a:pt x="43" y="41"/>
                  <a:pt x="43" y="41"/>
                </a:cubicBezTo>
                <a:cubicBezTo>
                  <a:pt x="43" y="35"/>
                  <a:pt x="43" y="35"/>
                  <a:pt x="43" y="35"/>
                </a:cubicBezTo>
                <a:cubicBezTo>
                  <a:pt x="43" y="27"/>
                  <a:pt x="47" y="23"/>
                  <a:pt x="54" y="23"/>
                </a:cubicBezTo>
                <a:cubicBezTo>
                  <a:pt x="57" y="23"/>
                  <a:pt x="60" y="23"/>
                  <a:pt x="61" y="24"/>
                </a:cubicBezTo>
                <a:lnTo>
                  <a:pt x="61" y="31"/>
                </a:lnTo>
                <a:close/>
                <a:moveTo>
                  <a:pt x="48" y="0"/>
                </a:moveTo>
                <a:cubicBezTo>
                  <a:pt x="21" y="0"/>
                  <a:pt x="0" y="21"/>
                  <a:pt x="0" y="48"/>
                </a:cubicBezTo>
                <a:cubicBezTo>
                  <a:pt x="0" y="74"/>
                  <a:pt x="21" y="96"/>
                  <a:pt x="48" y="96"/>
                </a:cubicBezTo>
                <a:cubicBezTo>
                  <a:pt x="74" y="96"/>
                  <a:pt x="96" y="74"/>
                  <a:pt x="96" y="48"/>
                </a:cubicBezTo>
                <a:cubicBezTo>
                  <a:pt x="96" y="21"/>
                  <a:pt x="74" y="0"/>
                  <a:pt x="48" y="0"/>
                </a:cubicBezTo>
              </a:path>
            </a:pathLst>
          </a:custGeom>
          <a:solidFill>
            <a:srgbClr val="1EB6B7"/>
          </a:solidFill>
          <a:ln>
            <a:noFill/>
          </a:ln>
        </p:spPr>
        <p:txBody>
          <a:bodyPr vert="horz" wrap="square" lIns="91154" tIns="45578" rIns="91154" bIns="45578" numCol="1" anchor="t" anchorCtr="0" compatLnSpc="1">
            <a:prstTxWarp prst="textNoShape">
              <a:avLst/>
            </a:prstTxWarp>
          </a:bodyPr>
          <a:lstStyle/>
          <a:p>
            <a:endParaRPr lang="fr-FR" sz="1444">
              <a:latin typeface="Pole Emploi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77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sect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85" y="934278"/>
            <a:ext cx="10702514" cy="9314829"/>
          </a:xfrm>
          <a:prstGeom prst="rect">
            <a:avLst/>
          </a:prstGeom>
        </p:spPr>
      </p:pic>
      <p:sp>
        <p:nvSpPr>
          <p:cNvPr id="16" name="Freeform 5"/>
          <p:cNvSpPr>
            <a:spLocks/>
          </p:cNvSpPr>
          <p:nvPr userDrawn="1"/>
        </p:nvSpPr>
        <p:spPr bwMode="auto">
          <a:xfrm>
            <a:off x="0" y="5668964"/>
            <a:ext cx="10694988" cy="7538078"/>
          </a:xfrm>
          <a:custGeom>
            <a:avLst/>
            <a:gdLst>
              <a:gd name="T0" fmla="*/ 3364 w 3364"/>
              <a:gd name="T1" fmla="*/ 577 h 3003"/>
              <a:gd name="T2" fmla="*/ 1003 w 3364"/>
              <a:gd name="T3" fmla="*/ 0 h 3003"/>
              <a:gd name="T4" fmla="*/ 0 w 3364"/>
              <a:gd name="T5" fmla="*/ 98 h 3003"/>
              <a:gd name="T6" fmla="*/ 0 w 3364"/>
              <a:gd name="T7" fmla="*/ 3003 h 3003"/>
              <a:gd name="T8" fmla="*/ 3364 w 3364"/>
              <a:gd name="T9" fmla="*/ 3003 h 3003"/>
              <a:gd name="T10" fmla="*/ 3364 w 3364"/>
              <a:gd name="T11" fmla="*/ 577 h 30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64" h="3003">
                <a:moveTo>
                  <a:pt x="3364" y="577"/>
                </a:moveTo>
                <a:cubicBezTo>
                  <a:pt x="2658" y="209"/>
                  <a:pt x="1855" y="0"/>
                  <a:pt x="1003" y="0"/>
                </a:cubicBezTo>
                <a:cubicBezTo>
                  <a:pt x="659" y="0"/>
                  <a:pt x="324" y="34"/>
                  <a:pt x="0" y="98"/>
                </a:cubicBezTo>
                <a:cubicBezTo>
                  <a:pt x="0" y="3003"/>
                  <a:pt x="0" y="3003"/>
                  <a:pt x="0" y="3003"/>
                </a:cubicBezTo>
                <a:cubicBezTo>
                  <a:pt x="3364" y="3003"/>
                  <a:pt x="3364" y="3003"/>
                  <a:pt x="3364" y="3003"/>
                </a:cubicBezTo>
                <a:lnTo>
                  <a:pt x="3364" y="577"/>
                </a:lnTo>
                <a:close/>
              </a:path>
            </a:pathLst>
          </a:custGeom>
          <a:solidFill>
            <a:srgbClr val="1EB6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72953" y="12463379"/>
            <a:ext cx="2766467" cy="736797"/>
          </a:xfrm>
          <a:prstGeom prst="rect">
            <a:avLst/>
          </a:prstGeom>
        </p:spPr>
      </p:pic>
      <p:sp>
        <p:nvSpPr>
          <p:cNvPr id="19" name="ZoneTexte 18"/>
          <p:cNvSpPr txBox="1"/>
          <p:nvPr userDrawn="1"/>
        </p:nvSpPr>
        <p:spPr>
          <a:xfrm rot="16200000">
            <a:off x="-737511" y="11964691"/>
            <a:ext cx="180908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solidFill>
                  <a:schemeClr val="bg1"/>
                </a:solidFill>
                <a:latin typeface="Pole Emploi PRO" panose="02000503040000020004" pitchFamily="50" charset="0"/>
              </a:rPr>
              <a:t>Photo : Adobe Stock</a:t>
            </a:r>
            <a:endParaRPr lang="fr-FR" sz="500" dirty="0">
              <a:solidFill>
                <a:schemeClr val="bg1"/>
              </a:solidFill>
              <a:latin typeface="Pole Emploi PRO" panose="02000503040000020004" pitchFamily="50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4766" y="609450"/>
            <a:ext cx="4504263" cy="2160415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593DAF11-F34C-4709-A2C1-51047C87104A}"/>
              </a:ext>
            </a:extLst>
          </p:cNvPr>
          <p:cNvSpPr txBox="1"/>
          <p:nvPr userDrawn="1"/>
        </p:nvSpPr>
        <p:spPr>
          <a:xfrm>
            <a:off x="335023" y="14468680"/>
            <a:ext cx="4080040" cy="306832"/>
          </a:xfrm>
          <a:prstGeom prst="rect">
            <a:avLst/>
          </a:prstGeom>
          <a:noFill/>
        </p:spPr>
        <p:txBody>
          <a:bodyPr wrap="square" lIns="91140" tIns="45570" rIns="91140" bIns="4557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96" b="1" cap="all" dirty="0">
                <a:solidFill>
                  <a:srgbClr val="1EB6B7"/>
                </a:solidFill>
                <a:latin typeface="Pole Emploi PRO" panose="02000503040000020004" pitchFamily="50" charset="0"/>
                <a:cs typeface="Arial" panose="020B0604020202020204" pitchFamily="34" charset="0"/>
              </a:rPr>
              <a:t>pole-emploi-ile-de-france.fr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8D32F2B8-3B42-4C34-B6F9-BBEBA77EFA3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4765" y="14145673"/>
            <a:ext cx="1929387" cy="32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496" dirty="0">
                <a:solidFill>
                  <a:srgbClr val="1EB6B7"/>
                </a:solidFill>
                <a:latin typeface="Pole Emploi PRO" panose="02000503040000020004" pitchFamily="50" charset="0"/>
              </a:rPr>
              <a:t>@</a:t>
            </a:r>
            <a:r>
              <a:rPr lang="fr-FR" altLang="fr-FR" sz="1496" dirty="0" err="1">
                <a:solidFill>
                  <a:srgbClr val="1EB6B7"/>
                </a:solidFill>
                <a:latin typeface="Pole Emploi PRO" panose="02000503040000020004" pitchFamily="50" charset="0"/>
              </a:rPr>
              <a:t>poleemploi_IDF</a:t>
            </a:r>
            <a:endParaRPr lang="fr-FR" altLang="fr-FR" sz="1496" dirty="0">
              <a:solidFill>
                <a:srgbClr val="1EB6B7"/>
              </a:solidFill>
              <a:latin typeface="Pole Emploi PRO" panose="02000503040000020004" pitchFamily="50" charset="0"/>
            </a:endParaRPr>
          </a:p>
        </p:txBody>
      </p:sp>
      <p:sp>
        <p:nvSpPr>
          <p:cNvPr id="22" name="ZoneTexte 12">
            <a:extLst>
              <a:ext uri="{FF2B5EF4-FFF2-40B4-BE49-F238E27FC236}">
                <a16:creationId xmlns:a16="http://schemas.microsoft.com/office/drawing/2014/main" xmlns="" id="{D9980AA2-6717-45D5-83AD-60EBFE04C0B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4741" y="13875409"/>
            <a:ext cx="1929387" cy="32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496" dirty="0">
                <a:solidFill>
                  <a:srgbClr val="1EB6B7"/>
                </a:solidFill>
                <a:latin typeface="Pole Emploi PRO" panose="02000503040000020004" pitchFamily="50" charset="0"/>
              </a:rPr>
              <a:t> Pôle emploi IDF</a:t>
            </a:r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xmlns="" id="{2F31ED15-349B-47EA-8F0B-8E483136B6A5}"/>
              </a:ext>
            </a:extLst>
          </p:cNvPr>
          <p:cNvSpPr>
            <a:spLocks/>
          </p:cNvSpPr>
          <p:nvPr userDrawn="1"/>
        </p:nvSpPr>
        <p:spPr bwMode="auto">
          <a:xfrm>
            <a:off x="442331" y="14261316"/>
            <a:ext cx="195775" cy="158564"/>
          </a:xfrm>
          <a:custGeom>
            <a:avLst/>
            <a:gdLst>
              <a:gd name="T0" fmla="*/ 102 w 110"/>
              <a:gd name="T1" fmla="*/ 21 h 90"/>
              <a:gd name="T2" fmla="*/ 98 w 110"/>
              <a:gd name="T3" fmla="*/ 35 h 90"/>
              <a:gd name="T4" fmla="*/ 97 w 110"/>
              <a:gd name="T5" fmla="*/ 41 h 90"/>
              <a:gd name="T6" fmla="*/ 94 w 110"/>
              <a:gd name="T7" fmla="*/ 50 h 90"/>
              <a:gd name="T8" fmla="*/ 92 w 110"/>
              <a:gd name="T9" fmla="*/ 55 h 90"/>
              <a:gd name="T10" fmla="*/ 89 w 110"/>
              <a:gd name="T11" fmla="*/ 60 h 90"/>
              <a:gd name="T12" fmla="*/ 87 w 110"/>
              <a:gd name="T13" fmla="*/ 63 h 90"/>
              <a:gd name="T14" fmla="*/ 83 w 110"/>
              <a:gd name="T15" fmla="*/ 67 h 90"/>
              <a:gd name="T16" fmla="*/ 74 w 110"/>
              <a:gd name="T17" fmla="*/ 77 h 90"/>
              <a:gd name="T18" fmla="*/ 70 w 110"/>
              <a:gd name="T19" fmla="*/ 80 h 90"/>
              <a:gd name="T20" fmla="*/ 66 w 110"/>
              <a:gd name="T21" fmla="*/ 82 h 90"/>
              <a:gd name="T22" fmla="*/ 60 w 110"/>
              <a:gd name="T23" fmla="*/ 85 h 90"/>
              <a:gd name="T24" fmla="*/ 58 w 110"/>
              <a:gd name="T25" fmla="*/ 86 h 90"/>
              <a:gd name="T26" fmla="*/ 55 w 110"/>
              <a:gd name="T27" fmla="*/ 86 h 90"/>
              <a:gd name="T28" fmla="*/ 34 w 110"/>
              <a:gd name="T29" fmla="*/ 90 h 90"/>
              <a:gd name="T30" fmla="*/ 23 w 110"/>
              <a:gd name="T31" fmla="*/ 89 h 90"/>
              <a:gd name="T32" fmla="*/ 19 w 110"/>
              <a:gd name="T33" fmla="*/ 88 h 90"/>
              <a:gd name="T34" fmla="*/ 15 w 110"/>
              <a:gd name="T35" fmla="*/ 87 h 90"/>
              <a:gd name="T36" fmla="*/ 12 w 110"/>
              <a:gd name="T37" fmla="*/ 86 h 90"/>
              <a:gd name="T38" fmla="*/ 8 w 110"/>
              <a:gd name="T39" fmla="*/ 85 h 90"/>
              <a:gd name="T40" fmla="*/ 5 w 110"/>
              <a:gd name="T41" fmla="*/ 82 h 90"/>
              <a:gd name="T42" fmla="*/ 2 w 110"/>
              <a:gd name="T43" fmla="*/ 82 h 90"/>
              <a:gd name="T44" fmla="*/ 11 w 110"/>
              <a:gd name="T45" fmla="*/ 80 h 90"/>
              <a:gd name="T46" fmla="*/ 18 w 110"/>
              <a:gd name="T47" fmla="*/ 78 h 90"/>
              <a:gd name="T48" fmla="*/ 22 w 110"/>
              <a:gd name="T49" fmla="*/ 77 h 90"/>
              <a:gd name="T50" fmla="*/ 24 w 110"/>
              <a:gd name="T51" fmla="*/ 76 h 90"/>
              <a:gd name="T52" fmla="*/ 29 w 110"/>
              <a:gd name="T53" fmla="*/ 73 h 90"/>
              <a:gd name="T54" fmla="*/ 32 w 110"/>
              <a:gd name="T55" fmla="*/ 71 h 90"/>
              <a:gd name="T56" fmla="*/ 14 w 110"/>
              <a:gd name="T57" fmla="*/ 60 h 90"/>
              <a:gd name="T58" fmla="*/ 17 w 110"/>
              <a:gd name="T59" fmla="*/ 52 h 90"/>
              <a:gd name="T60" fmla="*/ 14 w 110"/>
              <a:gd name="T61" fmla="*/ 50 h 90"/>
              <a:gd name="T62" fmla="*/ 9 w 110"/>
              <a:gd name="T63" fmla="*/ 47 h 90"/>
              <a:gd name="T64" fmla="*/ 14 w 110"/>
              <a:gd name="T65" fmla="*/ 34 h 90"/>
              <a:gd name="T66" fmla="*/ 6 w 110"/>
              <a:gd name="T67" fmla="*/ 25 h 90"/>
              <a:gd name="T68" fmla="*/ 4 w 110"/>
              <a:gd name="T69" fmla="*/ 13 h 90"/>
              <a:gd name="T70" fmla="*/ 5 w 110"/>
              <a:gd name="T71" fmla="*/ 9 h 90"/>
              <a:gd name="T72" fmla="*/ 7 w 110"/>
              <a:gd name="T73" fmla="*/ 4 h 90"/>
              <a:gd name="T74" fmla="*/ 11 w 110"/>
              <a:gd name="T75" fmla="*/ 8 h 90"/>
              <a:gd name="T76" fmla="*/ 18 w 110"/>
              <a:gd name="T77" fmla="*/ 15 h 90"/>
              <a:gd name="T78" fmla="*/ 22 w 110"/>
              <a:gd name="T79" fmla="*/ 17 h 90"/>
              <a:gd name="T80" fmla="*/ 27 w 110"/>
              <a:gd name="T81" fmla="*/ 21 h 90"/>
              <a:gd name="T82" fmla="*/ 33 w 110"/>
              <a:gd name="T83" fmla="*/ 23 h 90"/>
              <a:gd name="T84" fmla="*/ 37 w 110"/>
              <a:gd name="T85" fmla="*/ 25 h 90"/>
              <a:gd name="T86" fmla="*/ 41 w 110"/>
              <a:gd name="T87" fmla="*/ 25 h 90"/>
              <a:gd name="T88" fmla="*/ 54 w 110"/>
              <a:gd name="T89" fmla="*/ 26 h 90"/>
              <a:gd name="T90" fmla="*/ 57 w 110"/>
              <a:gd name="T91" fmla="*/ 10 h 90"/>
              <a:gd name="T92" fmla="*/ 62 w 110"/>
              <a:gd name="T93" fmla="*/ 5 h 90"/>
              <a:gd name="T94" fmla="*/ 66 w 110"/>
              <a:gd name="T95" fmla="*/ 2 h 90"/>
              <a:gd name="T96" fmla="*/ 69 w 110"/>
              <a:gd name="T97" fmla="*/ 1 h 90"/>
              <a:gd name="T98" fmla="*/ 73 w 110"/>
              <a:gd name="T99" fmla="*/ 0 h 90"/>
              <a:gd name="T100" fmla="*/ 83 w 110"/>
              <a:gd name="T101" fmla="*/ 1 h 90"/>
              <a:gd name="T102" fmla="*/ 85 w 110"/>
              <a:gd name="T103" fmla="*/ 2 h 90"/>
              <a:gd name="T104" fmla="*/ 89 w 110"/>
              <a:gd name="T105" fmla="*/ 3 h 90"/>
              <a:gd name="T106" fmla="*/ 98 w 110"/>
              <a:gd name="T107" fmla="*/ 6 h 90"/>
              <a:gd name="T108" fmla="*/ 100 w 110"/>
              <a:gd name="T109" fmla="*/ 5 h 90"/>
              <a:gd name="T110" fmla="*/ 107 w 110"/>
              <a:gd name="T111" fmla="*/ 3 h 90"/>
              <a:gd name="T112" fmla="*/ 105 w 110"/>
              <a:gd name="T113" fmla="*/ 5 h 90"/>
              <a:gd name="T114" fmla="*/ 103 w 110"/>
              <a:gd name="T115" fmla="*/ 9 h 90"/>
              <a:gd name="T116" fmla="*/ 98 w 110"/>
              <a:gd name="T117" fmla="*/ 14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0" h="90">
                <a:moveTo>
                  <a:pt x="108" y="14"/>
                </a:moveTo>
                <a:cubicBezTo>
                  <a:pt x="108" y="14"/>
                  <a:pt x="108" y="14"/>
                  <a:pt x="107" y="14"/>
                </a:cubicBezTo>
                <a:cubicBezTo>
                  <a:pt x="107" y="15"/>
                  <a:pt x="107" y="15"/>
                  <a:pt x="107" y="15"/>
                </a:cubicBezTo>
                <a:cubicBezTo>
                  <a:pt x="106" y="16"/>
                  <a:pt x="105" y="17"/>
                  <a:pt x="103" y="18"/>
                </a:cubicBezTo>
                <a:cubicBezTo>
                  <a:pt x="103" y="19"/>
                  <a:pt x="102" y="20"/>
                  <a:pt x="102" y="21"/>
                </a:cubicBezTo>
                <a:cubicBezTo>
                  <a:pt x="101" y="21"/>
                  <a:pt x="99" y="22"/>
                  <a:pt x="99" y="22"/>
                </a:cubicBezTo>
                <a:cubicBezTo>
                  <a:pt x="99" y="32"/>
                  <a:pt x="99" y="32"/>
                  <a:pt x="99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8" y="35"/>
                  <a:pt x="98" y="35"/>
                  <a:pt x="98" y="35"/>
                </a:cubicBezTo>
                <a:cubicBezTo>
                  <a:pt x="98" y="35"/>
                  <a:pt x="98" y="35"/>
                  <a:pt x="98" y="35"/>
                </a:cubicBezTo>
                <a:cubicBezTo>
                  <a:pt x="98" y="37"/>
                  <a:pt x="98" y="37"/>
                  <a:pt x="98" y="37"/>
                </a:cubicBezTo>
                <a:cubicBezTo>
                  <a:pt x="98" y="37"/>
                  <a:pt x="98" y="37"/>
                  <a:pt x="98" y="37"/>
                </a:cubicBezTo>
                <a:cubicBezTo>
                  <a:pt x="98" y="39"/>
                  <a:pt x="98" y="39"/>
                  <a:pt x="98" y="39"/>
                </a:cubicBezTo>
                <a:cubicBezTo>
                  <a:pt x="97" y="39"/>
                  <a:pt x="97" y="39"/>
                  <a:pt x="97" y="39"/>
                </a:cubicBezTo>
                <a:cubicBezTo>
                  <a:pt x="97" y="41"/>
                  <a:pt x="97" y="41"/>
                  <a:pt x="97" y="41"/>
                </a:cubicBezTo>
                <a:cubicBezTo>
                  <a:pt x="97" y="41"/>
                  <a:pt x="97" y="41"/>
                  <a:pt x="97" y="41"/>
                </a:cubicBezTo>
                <a:cubicBezTo>
                  <a:pt x="97" y="42"/>
                  <a:pt x="97" y="42"/>
                  <a:pt x="97" y="42"/>
                </a:cubicBezTo>
                <a:cubicBezTo>
                  <a:pt x="96" y="42"/>
                  <a:pt x="96" y="42"/>
                  <a:pt x="96" y="42"/>
                </a:cubicBezTo>
                <a:cubicBezTo>
                  <a:pt x="96" y="45"/>
                  <a:pt x="95" y="47"/>
                  <a:pt x="94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3" y="51"/>
                  <a:pt x="93" y="52"/>
                  <a:pt x="93" y="52"/>
                </a:cubicBezTo>
                <a:cubicBezTo>
                  <a:pt x="93" y="52"/>
                  <a:pt x="93" y="52"/>
                  <a:pt x="93" y="52"/>
                </a:cubicBezTo>
                <a:cubicBezTo>
                  <a:pt x="92" y="53"/>
                  <a:pt x="92" y="54"/>
                  <a:pt x="92" y="55"/>
                </a:cubicBezTo>
                <a:cubicBezTo>
                  <a:pt x="92" y="55"/>
                  <a:pt x="92" y="55"/>
                  <a:pt x="92" y="55"/>
                </a:cubicBezTo>
                <a:cubicBezTo>
                  <a:pt x="91" y="56"/>
                  <a:pt x="91" y="57"/>
                  <a:pt x="91" y="57"/>
                </a:cubicBezTo>
                <a:cubicBezTo>
                  <a:pt x="90" y="58"/>
                  <a:pt x="90" y="58"/>
                  <a:pt x="90" y="58"/>
                </a:cubicBezTo>
                <a:cubicBezTo>
                  <a:pt x="90" y="58"/>
                  <a:pt x="90" y="59"/>
                  <a:pt x="90" y="59"/>
                </a:cubicBezTo>
                <a:cubicBezTo>
                  <a:pt x="89" y="59"/>
                  <a:pt x="89" y="60"/>
                  <a:pt x="89" y="60"/>
                </a:cubicBezTo>
                <a:cubicBezTo>
                  <a:pt x="89" y="61"/>
                  <a:pt x="89" y="61"/>
                  <a:pt x="89" y="61"/>
                </a:cubicBezTo>
                <a:cubicBezTo>
                  <a:pt x="88" y="61"/>
                  <a:pt x="88" y="61"/>
                  <a:pt x="88" y="61"/>
                </a:cubicBezTo>
                <a:cubicBezTo>
                  <a:pt x="88" y="62"/>
                  <a:pt x="88" y="62"/>
                  <a:pt x="88" y="62"/>
                </a:cubicBezTo>
                <a:cubicBezTo>
                  <a:pt x="87" y="62"/>
                  <a:pt x="87" y="62"/>
                  <a:pt x="87" y="62"/>
                </a:cubicBezTo>
                <a:cubicBezTo>
                  <a:pt x="87" y="62"/>
                  <a:pt x="87" y="63"/>
                  <a:pt x="87" y="63"/>
                </a:cubicBezTo>
                <a:cubicBezTo>
                  <a:pt x="87" y="63"/>
                  <a:pt x="87" y="63"/>
                  <a:pt x="86" y="63"/>
                </a:cubicBezTo>
                <a:cubicBezTo>
                  <a:pt x="86" y="64"/>
                  <a:pt x="86" y="64"/>
                  <a:pt x="86" y="64"/>
                </a:cubicBezTo>
                <a:cubicBezTo>
                  <a:pt x="86" y="64"/>
                  <a:pt x="85" y="65"/>
                  <a:pt x="85" y="65"/>
                </a:cubicBezTo>
                <a:cubicBezTo>
                  <a:pt x="85" y="66"/>
                  <a:pt x="85" y="66"/>
                  <a:pt x="85" y="66"/>
                </a:cubicBezTo>
                <a:cubicBezTo>
                  <a:pt x="85" y="66"/>
                  <a:pt x="84" y="67"/>
                  <a:pt x="83" y="67"/>
                </a:cubicBezTo>
                <a:cubicBezTo>
                  <a:pt x="83" y="68"/>
                  <a:pt x="83" y="68"/>
                  <a:pt x="83" y="68"/>
                </a:cubicBezTo>
                <a:cubicBezTo>
                  <a:pt x="82" y="69"/>
                  <a:pt x="81" y="70"/>
                  <a:pt x="79" y="72"/>
                </a:cubicBezTo>
                <a:cubicBezTo>
                  <a:pt x="78" y="73"/>
                  <a:pt x="77" y="74"/>
                  <a:pt x="76" y="76"/>
                </a:cubicBezTo>
                <a:cubicBezTo>
                  <a:pt x="75" y="76"/>
                  <a:pt x="75" y="76"/>
                  <a:pt x="75" y="76"/>
                </a:cubicBezTo>
                <a:cubicBezTo>
                  <a:pt x="75" y="76"/>
                  <a:pt x="74" y="77"/>
                  <a:pt x="74" y="77"/>
                </a:cubicBezTo>
                <a:cubicBezTo>
                  <a:pt x="73" y="77"/>
                  <a:pt x="73" y="77"/>
                  <a:pt x="73" y="78"/>
                </a:cubicBezTo>
                <a:cubicBezTo>
                  <a:pt x="72" y="78"/>
                  <a:pt x="72" y="78"/>
                  <a:pt x="72" y="78"/>
                </a:cubicBezTo>
                <a:cubicBezTo>
                  <a:pt x="71" y="78"/>
                  <a:pt x="71" y="78"/>
                  <a:pt x="71" y="78"/>
                </a:cubicBezTo>
                <a:cubicBezTo>
                  <a:pt x="71" y="79"/>
                  <a:pt x="71" y="79"/>
                  <a:pt x="71" y="79"/>
                </a:cubicBezTo>
                <a:cubicBezTo>
                  <a:pt x="70" y="79"/>
                  <a:pt x="70" y="79"/>
                  <a:pt x="70" y="80"/>
                </a:cubicBezTo>
                <a:cubicBezTo>
                  <a:pt x="70" y="80"/>
                  <a:pt x="70" y="80"/>
                  <a:pt x="70" y="80"/>
                </a:cubicBezTo>
                <a:cubicBezTo>
                  <a:pt x="69" y="80"/>
                  <a:pt x="69" y="80"/>
                  <a:pt x="69" y="80"/>
                </a:cubicBezTo>
                <a:cubicBezTo>
                  <a:pt x="69" y="80"/>
                  <a:pt x="69" y="81"/>
                  <a:pt x="68" y="81"/>
                </a:cubicBezTo>
                <a:cubicBezTo>
                  <a:pt x="68" y="81"/>
                  <a:pt x="67" y="81"/>
                  <a:pt x="66" y="82"/>
                </a:cubicBezTo>
                <a:cubicBezTo>
                  <a:pt x="66" y="82"/>
                  <a:pt x="66" y="82"/>
                  <a:pt x="66" y="82"/>
                </a:cubicBezTo>
                <a:cubicBezTo>
                  <a:pt x="65" y="83"/>
                  <a:pt x="65" y="83"/>
                  <a:pt x="64" y="83"/>
                </a:cubicBezTo>
                <a:cubicBezTo>
                  <a:pt x="64" y="83"/>
                  <a:pt x="64" y="83"/>
                  <a:pt x="64" y="83"/>
                </a:cubicBezTo>
                <a:cubicBezTo>
                  <a:pt x="63" y="84"/>
                  <a:pt x="62" y="84"/>
                  <a:pt x="62" y="84"/>
                </a:cubicBezTo>
                <a:cubicBezTo>
                  <a:pt x="62" y="85"/>
                  <a:pt x="62" y="85"/>
                  <a:pt x="62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58" y="85"/>
                  <a:pt x="58" y="85"/>
                  <a:pt x="58" y="85"/>
                </a:cubicBezTo>
                <a:cubicBezTo>
                  <a:pt x="58" y="86"/>
                  <a:pt x="58" y="86"/>
                  <a:pt x="58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6" y="86"/>
                  <a:pt x="56" y="86"/>
                  <a:pt x="56" y="86"/>
                </a:cubicBezTo>
                <a:cubicBezTo>
                  <a:pt x="56" y="86"/>
                  <a:pt x="56" y="86"/>
                  <a:pt x="56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5" y="87"/>
                  <a:pt x="55" y="87"/>
                  <a:pt x="55" y="87"/>
                </a:cubicBezTo>
                <a:cubicBezTo>
                  <a:pt x="54" y="87"/>
                  <a:pt x="53" y="87"/>
                  <a:pt x="52" y="87"/>
                </a:cubicBezTo>
                <a:cubicBezTo>
                  <a:pt x="52" y="88"/>
                  <a:pt x="52" y="88"/>
                  <a:pt x="52" y="88"/>
                </a:cubicBezTo>
                <a:cubicBezTo>
                  <a:pt x="51" y="88"/>
                  <a:pt x="51" y="88"/>
                  <a:pt x="51" y="88"/>
                </a:cubicBezTo>
                <a:cubicBezTo>
                  <a:pt x="46" y="89"/>
                  <a:pt x="41" y="90"/>
                  <a:pt x="34" y="90"/>
                </a:cubicBezTo>
                <a:cubicBezTo>
                  <a:pt x="28" y="90"/>
                  <a:pt x="28" y="90"/>
                  <a:pt x="28" y="90"/>
                </a:cubicBezTo>
                <a:cubicBezTo>
                  <a:pt x="28" y="89"/>
                  <a:pt x="28" y="89"/>
                  <a:pt x="28" y="89"/>
                </a:cubicBezTo>
                <a:cubicBezTo>
                  <a:pt x="25" y="89"/>
                  <a:pt x="25" y="89"/>
                  <a:pt x="25" y="89"/>
                </a:cubicBezTo>
                <a:cubicBezTo>
                  <a:pt x="25" y="89"/>
                  <a:pt x="25" y="89"/>
                  <a:pt x="25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21" y="89"/>
                  <a:pt x="21" y="89"/>
                  <a:pt x="21" y="89"/>
                </a:cubicBezTo>
                <a:cubicBezTo>
                  <a:pt x="21" y="88"/>
                  <a:pt x="21" y="88"/>
                  <a:pt x="21" y="88"/>
                </a:cubicBezTo>
                <a:cubicBezTo>
                  <a:pt x="19" y="88"/>
                  <a:pt x="19" y="88"/>
                  <a:pt x="19" y="88"/>
                </a:cubicBezTo>
                <a:cubicBezTo>
                  <a:pt x="19" y="88"/>
                  <a:pt x="19" y="88"/>
                  <a:pt x="19" y="88"/>
                </a:cubicBezTo>
                <a:cubicBezTo>
                  <a:pt x="17" y="88"/>
                  <a:pt x="17" y="88"/>
                  <a:pt x="17" y="88"/>
                </a:cubicBezTo>
                <a:cubicBezTo>
                  <a:pt x="17" y="87"/>
                  <a:pt x="17" y="87"/>
                  <a:pt x="17" y="87"/>
                </a:cubicBezTo>
                <a:cubicBezTo>
                  <a:pt x="16" y="87"/>
                  <a:pt x="16" y="87"/>
                  <a:pt x="16" y="87"/>
                </a:cubicBezTo>
                <a:cubicBezTo>
                  <a:pt x="16" y="87"/>
                  <a:pt x="16" y="87"/>
                  <a:pt x="16" y="87"/>
                </a:cubicBezTo>
                <a:cubicBezTo>
                  <a:pt x="15" y="87"/>
                  <a:pt x="15" y="87"/>
                  <a:pt x="15" y="87"/>
                </a:cubicBezTo>
                <a:cubicBezTo>
                  <a:pt x="15" y="86"/>
                  <a:pt x="15" y="86"/>
                  <a:pt x="15" y="86"/>
                </a:cubicBezTo>
                <a:cubicBezTo>
                  <a:pt x="13" y="86"/>
                  <a:pt x="13" y="86"/>
                  <a:pt x="13" y="86"/>
                </a:cubicBezTo>
                <a:cubicBezTo>
                  <a:pt x="13" y="86"/>
                  <a:pt x="13" y="86"/>
                  <a:pt x="13" y="86"/>
                </a:cubicBezTo>
                <a:cubicBezTo>
                  <a:pt x="12" y="86"/>
                  <a:pt x="12" y="86"/>
                  <a:pt x="12" y="86"/>
                </a:cubicBezTo>
                <a:cubicBezTo>
                  <a:pt x="12" y="86"/>
                  <a:pt x="12" y="86"/>
                  <a:pt x="12" y="86"/>
                </a:cubicBezTo>
                <a:cubicBezTo>
                  <a:pt x="11" y="86"/>
                  <a:pt x="11" y="86"/>
                  <a:pt x="11" y="86"/>
                </a:cubicBezTo>
                <a:cubicBezTo>
                  <a:pt x="11" y="85"/>
                  <a:pt x="11" y="85"/>
                  <a:pt x="11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9" y="85"/>
                  <a:pt x="9" y="85"/>
                  <a:pt x="8" y="85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4"/>
                  <a:pt x="6" y="84"/>
                  <a:pt x="6" y="83"/>
                </a:cubicBezTo>
                <a:cubicBezTo>
                  <a:pt x="6" y="83"/>
                  <a:pt x="6" y="83"/>
                  <a:pt x="6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5" y="82"/>
                  <a:pt x="5" y="82"/>
                  <a:pt x="5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3" y="82"/>
                  <a:pt x="3" y="82"/>
                  <a:pt x="3" y="82"/>
                </a:cubicBezTo>
                <a:cubicBezTo>
                  <a:pt x="3" y="82"/>
                  <a:pt x="3" y="82"/>
                  <a:pt x="3" y="82"/>
                </a:cubicBezTo>
                <a:cubicBezTo>
                  <a:pt x="2" y="82"/>
                  <a:pt x="2" y="82"/>
                  <a:pt x="2" y="82"/>
                </a:cubicBezTo>
                <a:cubicBezTo>
                  <a:pt x="2" y="81"/>
                  <a:pt x="2" y="81"/>
                  <a:pt x="2" y="81"/>
                </a:cubicBezTo>
                <a:cubicBezTo>
                  <a:pt x="1" y="81"/>
                  <a:pt x="1" y="81"/>
                  <a:pt x="1" y="81"/>
                </a:cubicBezTo>
                <a:cubicBezTo>
                  <a:pt x="1" y="80"/>
                  <a:pt x="1" y="80"/>
                  <a:pt x="1" y="80"/>
                </a:cubicBezTo>
                <a:cubicBezTo>
                  <a:pt x="0" y="80"/>
                  <a:pt x="1" y="81"/>
                  <a:pt x="0" y="80"/>
                </a:cubicBezTo>
                <a:cubicBezTo>
                  <a:pt x="11" y="80"/>
                  <a:pt x="11" y="80"/>
                  <a:pt x="11" y="80"/>
                </a:cubicBezTo>
                <a:cubicBezTo>
                  <a:pt x="11" y="79"/>
                  <a:pt x="11" y="79"/>
                  <a:pt x="11" y="79"/>
                </a:cubicBezTo>
                <a:cubicBezTo>
                  <a:pt x="13" y="79"/>
                  <a:pt x="15" y="79"/>
                  <a:pt x="17" y="78"/>
                </a:cubicBezTo>
                <a:cubicBezTo>
                  <a:pt x="17" y="78"/>
                  <a:pt x="17" y="78"/>
                  <a:pt x="17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20" y="78"/>
                  <a:pt x="20" y="78"/>
                  <a:pt x="20" y="78"/>
                </a:cubicBezTo>
                <a:cubicBezTo>
                  <a:pt x="20" y="77"/>
                  <a:pt x="20" y="77"/>
                  <a:pt x="20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2" y="77"/>
                  <a:pt x="22" y="77"/>
                  <a:pt x="22" y="77"/>
                </a:cubicBezTo>
                <a:cubicBezTo>
                  <a:pt x="22" y="76"/>
                  <a:pt x="22" y="76"/>
                  <a:pt x="22" y="76"/>
                </a:cubicBezTo>
                <a:cubicBezTo>
                  <a:pt x="23" y="76"/>
                  <a:pt x="23" y="76"/>
                  <a:pt x="23" y="76"/>
                </a:cubicBezTo>
                <a:cubicBezTo>
                  <a:pt x="23" y="76"/>
                  <a:pt x="23" y="76"/>
                  <a:pt x="23" y="76"/>
                </a:cubicBezTo>
                <a:cubicBezTo>
                  <a:pt x="24" y="76"/>
                  <a:pt x="24" y="76"/>
                  <a:pt x="24" y="76"/>
                </a:cubicBezTo>
                <a:cubicBezTo>
                  <a:pt x="24" y="76"/>
                  <a:pt x="24" y="76"/>
                  <a:pt x="24" y="76"/>
                </a:cubicBezTo>
                <a:cubicBezTo>
                  <a:pt x="24" y="75"/>
                  <a:pt x="25" y="75"/>
                  <a:pt x="26" y="75"/>
                </a:cubicBezTo>
                <a:cubicBezTo>
                  <a:pt x="26" y="75"/>
                  <a:pt x="26" y="75"/>
                  <a:pt x="26" y="75"/>
                </a:cubicBezTo>
                <a:cubicBezTo>
                  <a:pt x="26" y="75"/>
                  <a:pt x="27" y="74"/>
                  <a:pt x="27" y="74"/>
                </a:cubicBezTo>
                <a:cubicBezTo>
                  <a:pt x="27" y="74"/>
                  <a:pt x="27" y="74"/>
                  <a:pt x="28" y="74"/>
                </a:cubicBezTo>
                <a:cubicBezTo>
                  <a:pt x="28" y="73"/>
                  <a:pt x="29" y="73"/>
                  <a:pt x="29" y="73"/>
                </a:cubicBezTo>
                <a:cubicBezTo>
                  <a:pt x="29" y="73"/>
                  <a:pt x="29" y="73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2" y="71"/>
                  <a:pt x="32" y="71"/>
                  <a:pt x="32" y="71"/>
                </a:cubicBezTo>
                <a:cubicBezTo>
                  <a:pt x="32" y="70"/>
                  <a:pt x="32" y="70"/>
                  <a:pt x="32" y="70"/>
                </a:cubicBezTo>
                <a:cubicBezTo>
                  <a:pt x="25" y="70"/>
                  <a:pt x="20" y="67"/>
                  <a:pt x="17" y="62"/>
                </a:cubicBezTo>
                <a:cubicBezTo>
                  <a:pt x="16" y="62"/>
                  <a:pt x="16" y="61"/>
                  <a:pt x="15" y="61"/>
                </a:cubicBezTo>
                <a:cubicBezTo>
                  <a:pt x="15" y="60"/>
                  <a:pt x="15" y="60"/>
                  <a:pt x="15" y="60"/>
                </a:cubicBezTo>
                <a:cubicBezTo>
                  <a:pt x="15" y="60"/>
                  <a:pt x="14" y="60"/>
                  <a:pt x="14" y="60"/>
                </a:cubicBezTo>
                <a:cubicBezTo>
                  <a:pt x="14" y="59"/>
                  <a:pt x="14" y="59"/>
                  <a:pt x="14" y="59"/>
                </a:cubicBezTo>
                <a:cubicBezTo>
                  <a:pt x="13" y="58"/>
                  <a:pt x="12" y="57"/>
                  <a:pt x="12" y="55"/>
                </a:cubicBezTo>
                <a:cubicBezTo>
                  <a:pt x="15" y="55"/>
                  <a:pt x="19" y="55"/>
                  <a:pt x="21" y="54"/>
                </a:cubicBezTo>
                <a:cubicBezTo>
                  <a:pt x="21" y="54"/>
                  <a:pt x="21" y="54"/>
                  <a:pt x="21" y="54"/>
                </a:cubicBezTo>
                <a:cubicBezTo>
                  <a:pt x="20" y="54"/>
                  <a:pt x="18" y="53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5" y="51"/>
                  <a:pt x="15" y="51"/>
                </a:cubicBezTo>
                <a:cubicBezTo>
                  <a:pt x="14" y="51"/>
                  <a:pt x="14" y="51"/>
                  <a:pt x="14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49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49"/>
                  <a:pt x="11" y="48"/>
                  <a:pt x="10" y="47"/>
                </a:cubicBezTo>
                <a:cubicBezTo>
                  <a:pt x="10" y="47"/>
                  <a:pt x="10" y="47"/>
                  <a:pt x="9" y="47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5"/>
                  <a:pt x="8" y="45"/>
                </a:cubicBezTo>
                <a:cubicBezTo>
                  <a:pt x="6" y="42"/>
                  <a:pt x="4" y="37"/>
                  <a:pt x="4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6" y="33"/>
                  <a:pt x="11" y="34"/>
                  <a:pt x="14" y="34"/>
                </a:cubicBezTo>
                <a:cubicBezTo>
                  <a:pt x="14" y="34"/>
                  <a:pt x="14" y="34"/>
                  <a:pt x="14" y="34"/>
                </a:cubicBezTo>
                <a:cubicBezTo>
                  <a:pt x="12" y="33"/>
                  <a:pt x="9" y="30"/>
                  <a:pt x="8" y="29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8"/>
                  <a:pt x="8" y="28"/>
                  <a:pt x="7" y="27"/>
                </a:cubicBezTo>
                <a:cubicBezTo>
                  <a:pt x="7" y="27"/>
                  <a:pt x="7" y="26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5" y="23"/>
                  <a:pt x="5" y="21"/>
                  <a:pt x="5" y="20"/>
                </a:cubicBezTo>
                <a:cubicBezTo>
                  <a:pt x="4" y="19"/>
                  <a:pt x="3" y="15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8"/>
                  <a:pt x="5" y="8"/>
                  <a:pt x="5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7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7" y="5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8" y="5"/>
                  <a:pt x="8" y="5"/>
                </a:cubicBezTo>
                <a:cubicBezTo>
                  <a:pt x="9" y="5"/>
                  <a:pt x="9" y="6"/>
                  <a:pt x="10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1" y="8"/>
                  <a:pt x="11" y="8"/>
                </a:cubicBezTo>
                <a:cubicBezTo>
                  <a:pt x="11" y="9"/>
                  <a:pt x="12" y="9"/>
                  <a:pt x="13" y="10"/>
                </a:cubicBezTo>
                <a:cubicBezTo>
                  <a:pt x="13" y="10"/>
                  <a:pt x="13" y="10"/>
                  <a:pt x="14" y="10"/>
                </a:cubicBezTo>
                <a:cubicBezTo>
                  <a:pt x="15" y="11"/>
                  <a:pt x="15" y="12"/>
                  <a:pt x="16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4"/>
                  <a:pt x="18" y="14"/>
                  <a:pt x="18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15"/>
                  <a:pt x="19" y="15"/>
                  <a:pt x="19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21" y="16"/>
                  <a:pt x="21" y="16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7"/>
                  <a:pt x="22" y="18"/>
                </a:cubicBezTo>
                <a:cubicBezTo>
                  <a:pt x="23" y="18"/>
                  <a:pt x="23" y="18"/>
                  <a:pt x="24" y="18"/>
                </a:cubicBezTo>
                <a:cubicBezTo>
                  <a:pt x="24" y="18"/>
                  <a:pt x="24" y="19"/>
                  <a:pt x="24" y="19"/>
                </a:cubicBezTo>
                <a:cubicBezTo>
                  <a:pt x="25" y="19"/>
                  <a:pt x="26" y="19"/>
                  <a:pt x="27" y="20"/>
                </a:cubicBezTo>
                <a:cubicBezTo>
                  <a:pt x="27" y="20"/>
                  <a:pt x="27" y="20"/>
                  <a:pt x="27" y="21"/>
                </a:cubicBezTo>
                <a:cubicBezTo>
                  <a:pt x="28" y="21"/>
                  <a:pt x="30" y="21"/>
                  <a:pt x="31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23"/>
                  <a:pt x="33" y="23"/>
                  <a:pt x="33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4" y="23"/>
                  <a:pt x="35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5"/>
                  <a:pt x="37" y="25"/>
                  <a:pt x="37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41" y="25"/>
                  <a:pt x="41" y="25"/>
                  <a:pt x="41" y="25"/>
                </a:cubicBezTo>
                <a:cubicBezTo>
                  <a:pt x="41" y="26"/>
                  <a:pt x="41" y="26"/>
                  <a:pt x="41" y="26"/>
                </a:cubicBezTo>
                <a:cubicBezTo>
                  <a:pt x="42" y="26"/>
                  <a:pt x="43" y="26"/>
                  <a:pt x="44" y="26"/>
                </a:cubicBezTo>
                <a:cubicBezTo>
                  <a:pt x="44" y="27"/>
                  <a:pt x="44" y="27"/>
                  <a:pt x="44" y="27"/>
                </a:cubicBezTo>
                <a:cubicBezTo>
                  <a:pt x="47" y="27"/>
                  <a:pt x="51" y="27"/>
                  <a:pt x="54" y="28"/>
                </a:cubicBezTo>
                <a:cubicBezTo>
                  <a:pt x="54" y="26"/>
                  <a:pt x="54" y="26"/>
                  <a:pt x="54" y="26"/>
                </a:cubicBezTo>
                <a:cubicBezTo>
                  <a:pt x="53" y="25"/>
                  <a:pt x="53" y="23"/>
                  <a:pt x="53" y="22"/>
                </a:cubicBezTo>
                <a:cubicBezTo>
                  <a:pt x="53" y="18"/>
                  <a:pt x="55" y="15"/>
                  <a:pt x="56" y="12"/>
                </a:cubicBezTo>
                <a:cubicBezTo>
                  <a:pt x="56" y="12"/>
                  <a:pt x="56" y="12"/>
                  <a:pt x="56" y="12"/>
                </a:cubicBezTo>
                <a:cubicBezTo>
                  <a:pt x="56" y="11"/>
                  <a:pt x="56" y="11"/>
                  <a:pt x="57" y="11"/>
                </a:cubicBezTo>
                <a:cubicBezTo>
                  <a:pt x="57" y="11"/>
                  <a:pt x="57" y="10"/>
                  <a:pt x="57" y="10"/>
                </a:cubicBezTo>
                <a:cubicBezTo>
                  <a:pt x="58" y="9"/>
                  <a:pt x="58" y="9"/>
                  <a:pt x="58" y="9"/>
                </a:cubicBezTo>
                <a:cubicBezTo>
                  <a:pt x="58" y="8"/>
                  <a:pt x="58" y="8"/>
                  <a:pt x="58" y="8"/>
                </a:cubicBezTo>
                <a:cubicBezTo>
                  <a:pt x="59" y="7"/>
                  <a:pt x="60" y="6"/>
                  <a:pt x="61" y="5"/>
                </a:cubicBezTo>
                <a:cubicBezTo>
                  <a:pt x="61" y="5"/>
                  <a:pt x="61" y="5"/>
                  <a:pt x="62" y="5"/>
                </a:cubicBezTo>
                <a:cubicBezTo>
                  <a:pt x="62" y="5"/>
                  <a:pt x="62" y="5"/>
                  <a:pt x="62" y="5"/>
                </a:cubicBezTo>
                <a:cubicBezTo>
                  <a:pt x="63" y="4"/>
                  <a:pt x="63" y="4"/>
                  <a:pt x="63" y="3"/>
                </a:cubicBezTo>
                <a:cubicBezTo>
                  <a:pt x="64" y="3"/>
                  <a:pt x="64" y="3"/>
                  <a:pt x="65" y="3"/>
                </a:cubicBezTo>
                <a:cubicBezTo>
                  <a:pt x="65" y="3"/>
                  <a:pt x="65" y="3"/>
                  <a:pt x="65" y="2"/>
                </a:cubicBezTo>
                <a:cubicBezTo>
                  <a:pt x="66" y="2"/>
                  <a:pt x="66" y="2"/>
                  <a:pt x="66" y="2"/>
                </a:cubicBezTo>
                <a:cubicBezTo>
                  <a:pt x="66" y="2"/>
                  <a:pt x="66" y="2"/>
                  <a:pt x="66" y="2"/>
                </a:cubicBezTo>
                <a:cubicBezTo>
                  <a:pt x="67" y="2"/>
                  <a:pt x="67" y="2"/>
                  <a:pt x="67" y="2"/>
                </a:cubicBezTo>
                <a:cubicBezTo>
                  <a:pt x="67" y="1"/>
                  <a:pt x="67" y="1"/>
                  <a:pt x="67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9" y="1"/>
                  <a:pt x="69" y="1"/>
                  <a:pt x="69" y="1"/>
                </a:cubicBezTo>
                <a:cubicBezTo>
                  <a:pt x="69" y="1"/>
                  <a:pt x="69" y="1"/>
                  <a:pt x="69" y="1"/>
                </a:cubicBezTo>
                <a:cubicBezTo>
                  <a:pt x="70" y="1"/>
                  <a:pt x="70" y="1"/>
                  <a:pt x="70" y="1"/>
                </a:cubicBezTo>
                <a:cubicBezTo>
                  <a:pt x="70" y="0"/>
                  <a:pt x="70" y="0"/>
                  <a:pt x="70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1"/>
                  <a:pt x="82" y="1"/>
                  <a:pt x="82" y="1"/>
                </a:cubicBezTo>
                <a:cubicBezTo>
                  <a:pt x="83" y="1"/>
                  <a:pt x="83" y="1"/>
                  <a:pt x="83" y="1"/>
                </a:cubicBezTo>
                <a:cubicBezTo>
                  <a:pt x="83" y="1"/>
                  <a:pt x="83" y="1"/>
                  <a:pt x="83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5" y="1"/>
                  <a:pt x="85" y="1"/>
                  <a:pt x="85" y="1"/>
                </a:cubicBezTo>
                <a:cubicBezTo>
                  <a:pt x="85" y="2"/>
                  <a:pt x="85" y="2"/>
                  <a:pt x="85" y="2"/>
                </a:cubicBezTo>
                <a:cubicBezTo>
                  <a:pt x="86" y="2"/>
                  <a:pt x="86" y="2"/>
                  <a:pt x="86" y="2"/>
                </a:cubicBezTo>
                <a:cubicBezTo>
                  <a:pt x="86" y="2"/>
                  <a:pt x="86" y="2"/>
                  <a:pt x="86" y="2"/>
                </a:cubicBezTo>
                <a:cubicBezTo>
                  <a:pt x="87" y="2"/>
                  <a:pt x="87" y="2"/>
                  <a:pt x="87" y="2"/>
                </a:cubicBezTo>
                <a:cubicBezTo>
                  <a:pt x="87" y="3"/>
                  <a:pt x="87" y="3"/>
                  <a:pt x="87" y="3"/>
                </a:cubicBezTo>
                <a:cubicBezTo>
                  <a:pt x="88" y="3"/>
                  <a:pt x="89" y="3"/>
                  <a:pt x="89" y="3"/>
                </a:cubicBezTo>
                <a:cubicBezTo>
                  <a:pt x="89" y="4"/>
                  <a:pt x="90" y="4"/>
                  <a:pt x="90" y="5"/>
                </a:cubicBezTo>
                <a:cubicBezTo>
                  <a:pt x="91" y="5"/>
                  <a:pt x="91" y="5"/>
                  <a:pt x="91" y="5"/>
                </a:cubicBezTo>
                <a:cubicBezTo>
                  <a:pt x="91" y="5"/>
                  <a:pt x="91" y="5"/>
                  <a:pt x="91" y="5"/>
                </a:cubicBezTo>
                <a:cubicBezTo>
                  <a:pt x="92" y="6"/>
                  <a:pt x="92" y="7"/>
                  <a:pt x="94" y="7"/>
                </a:cubicBezTo>
                <a:cubicBezTo>
                  <a:pt x="95" y="6"/>
                  <a:pt x="96" y="6"/>
                  <a:pt x="98" y="6"/>
                </a:cubicBezTo>
                <a:cubicBezTo>
                  <a:pt x="98" y="5"/>
                  <a:pt x="98" y="5"/>
                  <a:pt x="98" y="5"/>
                </a:cubicBezTo>
                <a:cubicBezTo>
                  <a:pt x="99" y="5"/>
                  <a:pt x="99" y="5"/>
                  <a:pt x="99" y="5"/>
                </a:cubicBezTo>
                <a:cubicBezTo>
                  <a:pt x="99" y="5"/>
                  <a:pt x="99" y="5"/>
                  <a:pt x="99" y="5"/>
                </a:cubicBezTo>
                <a:cubicBezTo>
                  <a:pt x="100" y="5"/>
                  <a:pt x="100" y="5"/>
                  <a:pt x="100" y="5"/>
                </a:cubicBezTo>
                <a:cubicBezTo>
                  <a:pt x="100" y="5"/>
                  <a:pt x="100" y="5"/>
                  <a:pt x="100" y="5"/>
                </a:cubicBezTo>
                <a:cubicBezTo>
                  <a:pt x="101" y="5"/>
                  <a:pt x="101" y="4"/>
                  <a:pt x="102" y="4"/>
                </a:cubicBezTo>
                <a:cubicBezTo>
                  <a:pt x="102" y="4"/>
                  <a:pt x="102" y="4"/>
                  <a:pt x="102" y="4"/>
                </a:cubicBezTo>
                <a:cubicBezTo>
                  <a:pt x="103" y="4"/>
                  <a:pt x="103" y="4"/>
                  <a:pt x="103" y="4"/>
                </a:cubicBezTo>
                <a:cubicBezTo>
                  <a:pt x="104" y="3"/>
                  <a:pt x="106" y="2"/>
                  <a:pt x="107" y="1"/>
                </a:cubicBezTo>
                <a:cubicBezTo>
                  <a:pt x="107" y="3"/>
                  <a:pt x="107" y="3"/>
                  <a:pt x="107" y="3"/>
                </a:cubicBezTo>
                <a:cubicBezTo>
                  <a:pt x="107" y="3"/>
                  <a:pt x="107" y="3"/>
                  <a:pt x="107" y="3"/>
                </a:cubicBezTo>
                <a:cubicBezTo>
                  <a:pt x="106" y="3"/>
                  <a:pt x="106" y="4"/>
                  <a:pt x="106" y="5"/>
                </a:cubicBezTo>
                <a:cubicBezTo>
                  <a:pt x="106" y="5"/>
                  <a:pt x="106" y="5"/>
                  <a:pt x="106" y="5"/>
                </a:cubicBezTo>
                <a:cubicBezTo>
                  <a:pt x="106" y="5"/>
                  <a:pt x="106" y="5"/>
                  <a:pt x="106" y="5"/>
                </a:cubicBezTo>
                <a:cubicBezTo>
                  <a:pt x="105" y="5"/>
                  <a:pt x="105" y="5"/>
                  <a:pt x="105" y="5"/>
                </a:cubicBezTo>
                <a:cubicBezTo>
                  <a:pt x="105" y="6"/>
                  <a:pt x="105" y="6"/>
                  <a:pt x="105" y="6"/>
                </a:cubicBezTo>
                <a:cubicBezTo>
                  <a:pt x="105" y="6"/>
                  <a:pt x="105" y="7"/>
                  <a:pt x="104" y="7"/>
                </a:cubicBezTo>
                <a:cubicBezTo>
                  <a:pt x="104" y="8"/>
                  <a:pt x="104" y="8"/>
                  <a:pt x="104" y="8"/>
                </a:cubicBezTo>
                <a:cubicBezTo>
                  <a:pt x="104" y="8"/>
                  <a:pt x="104" y="8"/>
                  <a:pt x="103" y="8"/>
                </a:cubicBezTo>
                <a:cubicBezTo>
                  <a:pt x="103" y="9"/>
                  <a:pt x="103" y="9"/>
                  <a:pt x="103" y="9"/>
                </a:cubicBezTo>
                <a:cubicBezTo>
                  <a:pt x="103" y="9"/>
                  <a:pt x="103" y="9"/>
                  <a:pt x="102" y="10"/>
                </a:cubicBezTo>
                <a:cubicBezTo>
                  <a:pt x="102" y="11"/>
                  <a:pt x="101" y="11"/>
                  <a:pt x="100" y="12"/>
                </a:cubicBezTo>
                <a:cubicBezTo>
                  <a:pt x="99" y="12"/>
                  <a:pt x="99" y="12"/>
                  <a:pt x="99" y="12"/>
                </a:cubicBezTo>
                <a:cubicBezTo>
                  <a:pt x="99" y="13"/>
                  <a:pt x="98" y="13"/>
                  <a:pt x="98" y="14"/>
                </a:cubicBezTo>
                <a:cubicBezTo>
                  <a:pt x="98" y="14"/>
                  <a:pt x="98" y="14"/>
                  <a:pt x="98" y="14"/>
                </a:cubicBezTo>
                <a:cubicBezTo>
                  <a:pt x="99" y="13"/>
                  <a:pt x="101" y="14"/>
                  <a:pt x="102" y="13"/>
                </a:cubicBezTo>
                <a:cubicBezTo>
                  <a:pt x="105" y="12"/>
                  <a:pt x="107" y="12"/>
                  <a:pt x="110" y="11"/>
                </a:cubicBezTo>
                <a:cubicBezTo>
                  <a:pt x="109" y="12"/>
                  <a:pt x="109" y="13"/>
                  <a:pt x="108" y="14"/>
                </a:cubicBezTo>
              </a:path>
            </a:pathLst>
          </a:custGeom>
          <a:solidFill>
            <a:srgbClr val="1EB6B7"/>
          </a:solidFill>
          <a:ln>
            <a:noFill/>
          </a:ln>
        </p:spPr>
        <p:txBody>
          <a:bodyPr vert="horz" wrap="square" lIns="91154" tIns="45578" rIns="91154" bIns="45578" numCol="1" anchor="t" anchorCtr="0" compatLnSpc="1">
            <a:prstTxWarp prst="textNoShape">
              <a:avLst/>
            </a:prstTxWarp>
          </a:bodyPr>
          <a:lstStyle/>
          <a:p>
            <a:endParaRPr lang="fr-FR" sz="1444">
              <a:latin typeface="Pole Emploi PRO" panose="02000503040000020004" pitchFamily="50" charset="0"/>
            </a:endParaRPr>
          </a:p>
        </p:txBody>
      </p:sp>
      <p:sp>
        <p:nvSpPr>
          <p:cNvPr id="24" name="AutoShape 7">
            <a:extLst>
              <a:ext uri="{FF2B5EF4-FFF2-40B4-BE49-F238E27FC236}">
                <a16:creationId xmlns:a16="http://schemas.microsoft.com/office/drawing/2014/main" xmlns="" id="{69EDE5DC-6AF9-4178-AA61-1E71347E78FD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435105" y="13940716"/>
            <a:ext cx="203260" cy="20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54" tIns="45578" rIns="91154" bIns="45578" numCol="1" anchor="t" anchorCtr="0" compatLnSpc="1">
            <a:prstTxWarp prst="textNoShape">
              <a:avLst/>
            </a:prstTxWarp>
          </a:bodyPr>
          <a:lstStyle/>
          <a:p>
            <a:endParaRPr lang="fr-FR" sz="1444">
              <a:latin typeface="Pole Emploi PRO" panose="02000503040000020004" pitchFamily="50" charset="0"/>
            </a:endParaRPr>
          </a:p>
        </p:txBody>
      </p:sp>
      <p:sp>
        <p:nvSpPr>
          <p:cNvPr id="25" name="Freeform 9">
            <a:extLst>
              <a:ext uri="{FF2B5EF4-FFF2-40B4-BE49-F238E27FC236}">
                <a16:creationId xmlns:a16="http://schemas.microsoft.com/office/drawing/2014/main" xmlns="" id="{587F9E82-E887-49B5-98D2-F1588867740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36694" y="13942304"/>
            <a:ext cx="203260" cy="203136"/>
          </a:xfrm>
          <a:custGeom>
            <a:avLst/>
            <a:gdLst>
              <a:gd name="T0" fmla="*/ 61 w 96"/>
              <a:gd name="T1" fmla="*/ 31 h 96"/>
              <a:gd name="T2" fmla="*/ 56 w 96"/>
              <a:gd name="T3" fmla="*/ 31 h 96"/>
              <a:gd name="T4" fmla="*/ 52 w 96"/>
              <a:gd name="T5" fmla="*/ 36 h 96"/>
              <a:gd name="T6" fmla="*/ 52 w 96"/>
              <a:gd name="T7" fmla="*/ 41 h 96"/>
              <a:gd name="T8" fmla="*/ 60 w 96"/>
              <a:gd name="T9" fmla="*/ 41 h 96"/>
              <a:gd name="T10" fmla="*/ 59 w 96"/>
              <a:gd name="T11" fmla="*/ 50 h 96"/>
              <a:gd name="T12" fmla="*/ 52 w 96"/>
              <a:gd name="T13" fmla="*/ 50 h 96"/>
              <a:gd name="T14" fmla="*/ 52 w 96"/>
              <a:gd name="T15" fmla="*/ 72 h 96"/>
              <a:gd name="T16" fmla="*/ 43 w 96"/>
              <a:gd name="T17" fmla="*/ 72 h 96"/>
              <a:gd name="T18" fmla="*/ 43 w 96"/>
              <a:gd name="T19" fmla="*/ 50 h 96"/>
              <a:gd name="T20" fmla="*/ 35 w 96"/>
              <a:gd name="T21" fmla="*/ 50 h 96"/>
              <a:gd name="T22" fmla="*/ 35 w 96"/>
              <a:gd name="T23" fmla="*/ 41 h 96"/>
              <a:gd name="T24" fmla="*/ 43 w 96"/>
              <a:gd name="T25" fmla="*/ 41 h 96"/>
              <a:gd name="T26" fmla="*/ 43 w 96"/>
              <a:gd name="T27" fmla="*/ 35 h 96"/>
              <a:gd name="T28" fmla="*/ 54 w 96"/>
              <a:gd name="T29" fmla="*/ 23 h 96"/>
              <a:gd name="T30" fmla="*/ 61 w 96"/>
              <a:gd name="T31" fmla="*/ 24 h 96"/>
              <a:gd name="T32" fmla="*/ 61 w 96"/>
              <a:gd name="T33" fmla="*/ 31 h 96"/>
              <a:gd name="T34" fmla="*/ 48 w 96"/>
              <a:gd name="T35" fmla="*/ 0 h 96"/>
              <a:gd name="T36" fmla="*/ 0 w 96"/>
              <a:gd name="T37" fmla="*/ 48 h 96"/>
              <a:gd name="T38" fmla="*/ 48 w 96"/>
              <a:gd name="T39" fmla="*/ 96 h 96"/>
              <a:gd name="T40" fmla="*/ 96 w 96"/>
              <a:gd name="T41" fmla="*/ 48 h 96"/>
              <a:gd name="T42" fmla="*/ 48 w 96"/>
              <a:gd name="T43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96">
                <a:moveTo>
                  <a:pt x="61" y="31"/>
                </a:moveTo>
                <a:cubicBezTo>
                  <a:pt x="56" y="31"/>
                  <a:pt x="56" y="31"/>
                  <a:pt x="56" y="31"/>
                </a:cubicBezTo>
                <a:cubicBezTo>
                  <a:pt x="52" y="31"/>
                  <a:pt x="52" y="33"/>
                  <a:pt x="52" y="36"/>
                </a:cubicBezTo>
                <a:cubicBezTo>
                  <a:pt x="52" y="41"/>
                  <a:pt x="52" y="41"/>
                  <a:pt x="52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50"/>
                  <a:pt x="59" y="50"/>
                  <a:pt x="59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52" y="72"/>
                  <a:pt x="52" y="72"/>
                  <a:pt x="52" y="72"/>
                </a:cubicBezTo>
                <a:cubicBezTo>
                  <a:pt x="43" y="72"/>
                  <a:pt x="43" y="72"/>
                  <a:pt x="43" y="72"/>
                </a:cubicBezTo>
                <a:cubicBezTo>
                  <a:pt x="43" y="50"/>
                  <a:pt x="43" y="50"/>
                  <a:pt x="43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41"/>
                  <a:pt x="35" y="41"/>
                  <a:pt x="35" y="41"/>
                </a:cubicBezTo>
                <a:cubicBezTo>
                  <a:pt x="43" y="41"/>
                  <a:pt x="43" y="41"/>
                  <a:pt x="43" y="41"/>
                </a:cubicBezTo>
                <a:cubicBezTo>
                  <a:pt x="43" y="35"/>
                  <a:pt x="43" y="35"/>
                  <a:pt x="43" y="35"/>
                </a:cubicBezTo>
                <a:cubicBezTo>
                  <a:pt x="43" y="27"/>
                  <a:pt x="47" y="23"/>
                  <a:pt x="54" y="23"/>
                </a:cubicBezTo>
                <a:cubicBezTo>
                  <a:pt x="57" y="23"/>
                  <a:pt x="60" y="23"/>
                  <a:pt x="61" y="24"/>
                </a:cubicBezTo>
                <a:lnTo>
                  <a:pt x="61" y="31"/>
                </a:lnTo>
                <a:close/>
                <a:moveTo>
                  <a:pt x="48" y="0"/>
                </a:moveTo>
                <a:cubicBezTo>
                  <a:pt x="21" y="0"/>
                  <a:pt x="0" y="21"/>
                  <a:pt x="0" y="48"/>
                </a:cubicBezTo>
                <a:cubicBezTo>
                  <a:pt x="0" y="74"/>
                  <a:pt x="21" y="96"/>
                  <a:pt x="48" y="96"/>
                </a:cubicBezTo>
                <a:cubicBezTo>
                  <a:pt x="74" y="96"/>
                  <a:pt x="96" y="74"/>
                  <a:pt x="96" y="48"/>
                </a:cubicBezTo>
                <a:cubicBezTo>
                  <a:pt x="96" y="21"/>
                  <a:pt x="74" y="0"/>
                  <a:pt x="48" y="0"/>
                </a:cubicBezTo>
              </a:path>
            </a:pathLst>
          </a:custGeom>
          <a:solidFill>
            <a:srgbClr val="1EB6B7"/>
          </a:solidFill>
          <a:ln>
            <a:noFill/>
          </a:ln>
        </p:spPr>
        <p:txBody>
          <a:bodyPr vert="horz" wrap="square" lIns="91154" tIns="45578" rIns="91154" bIns="45578" numCol="1" anchor="t" anchorCtr="0" compatLnSpc="1">
            <a:prstTxWarp prst="textNoShape">
              <a:avLst/>
            </a:prstTxWarp>
          </a:bodyPr>
          <a:lstStyle/>
          <a:p>
            <a:endParaRPr lang="fr-FR" sz="1444">
              <a:latin typeface="Pole Emploi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466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dre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866"/>
            <a:ext cx="10696505" cy="7568809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-142444" y="-40832"/>
            <a:ext cx="10693329" cy="7962291"/>
          </a:xfrm>
          <a:prstGeom prst="rect">
            <a:avLst/>
          </a:prstGeom>
          <a:gradFill>
            <a:gsLst>
              <a:gs pos="16000">
                <a:schemeClr val="accent1">
                  <a:lumMod val="5000"/>
                  <a:lumOff val="95000"/>
                  <a:alpha val="0"/>
                </a:schemeClr>
              </a:gs>
              <a:gs pos="87000">
                <a:srgbClr val="FFFFFF">
                  <a:alpha val="59000"/>
                </a:srgbClr>
              </a:gs>
              <a:gs pos="6000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>
            <a:off x="0" y="5668964"/>
            <a:ext cx="10694988" cy="7538078"/>
          </a:xfrm>
          <a:custGeom>
            <a:avLst/>
            <a:gdLst>
              <a:gd name="T0" fmla="*/ 3364 w 3364"/>
              <a:gd name="T1" fmla="*/ 577 h 3003"/>
              <a:gd name="T2" fmla="*/ 1003 w 3364"/>
              <a:gd name="T3" fmla="*/ 0 h 3003"/>
              <a:gd name="T4" fmla="*/ 0 w 3364"/>
              <a:gd name="T5" fmla="*/ 98 h 3003"/>
              <a:gd name="T6" fmla="*/ 0 w 3364"/>
              <a:gd name="T7" fmla="*/ 3003 h 3003"/>
              <a:gd name="T8" fmla="*/ 3364 w 3364"/>
              <a:gd name="T9" fmla="*/ 3003 h 3003"/>
              <a:gd name="T10" fmla="*/ 3364 w 3364"/>
              <a:gd name="T11" fmla="*/ 577 h 30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64" h="3003">
                <a:moveTo>
                  <a:pt x="3364" y="577"/>
                </a:moveTo>
                <a:cubicBezTo>
                  <a:pt x="2658" y="209"/>
                  <a:pt x="1855" y="0"/>
                  <a:pt x="1003" y="0"/>
                </a:cubicBezTo>
                <a:cubicBezTo>
                  <a:pt x="659" y="0"/>
                  <a:pt x="324" y="34"/>
                  <a:pt x="0" y="98"/>
                </a:cubicBezTo>
                <a:cubicBezTo>
                  <a:pt x="0" y="3003"/>
                  <a:pt x="0" y="3003"/>
                  <a:pt x="0" y="3003"/>
                </a:cubicBezTo>
                <a:cubicBezTo>
                  <a:pt x="3364" y="3003"/>
                  <a:pt x="3364" y="3003"/>
                  <a:pt x="3364" y="3003"/>
                </a:cubicBezTo>
                <a:lnTo>
                  <a:pt x="3364" y="577"/>
                </a:lnTo>
                <a:close/>
              </a:path>
            </a:pathLst>
          </a:custGeom>
          <a:solidFill>
            <a:srgbClr val="1EB6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72953" y="12463379"/>
            <a:ext cx="2766467" cy="736797"/>
          </a:xfrm>
          <a:prstGeom prst="rect">
            <a:avLst/>
          </a:prstGeom>
        </p:spPr>
      </p:pic>
      <p:sp>
        <p:nvSpPr>
          <p:cNvPr id="19" name="ZoneTexte 18"/>
          <p:cNvSpPr txBox="1"/>
          <p:nvPr userDrawn="1"/>
        </p:nvSpPr>
        <p:spPr>
          <a:xfrm rot="16200000">
            <a:off x="-737511" y="11964691"/>
            <a:ext cx="180908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solidFill>
                  <a:schemeClr val="bg1"/>
                </a:solidFill>
                <a:latin typeface="Pole Emploi PRO" panose="02000503040000020004" pitchFamily="50" charset="0"/>
              </a:rPr>
              <a:t>Photo : Adobe Stock</a:t>
            </a:r>
            <a:endParaRPr lang="fr-FR" sz="500" dirty="0">
              <a:solidFill>
                <a:schemeClr val="bg1"/>
              </a:solidFill>
              <a:latin typeface="Pole Emploi PRO" panose="02000503040000020004" pitchFamily="50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4765" y="1487991"/>
            <a:ext cx="5112863" cy="2452323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593DAF11-F34C-4709-A2C1-51047C87104A}"/>
              </a:ext>
            </a:extLst>
          </p:cNvPr>
          <p:cNvSpPr txBox="1"/>
          <p:nvPr userDrawn="1"/>
        </p:nvSpPr>
        <p:spPr>
          <a:xfrm>
            <a:off x="335023" y="14468680"/>
            <a:ext cx="4080040" cy="306832"/>
          </a:xfrm>
          <a:prstGeom prst="rect">
            <a:avLst/>
          </a:prstGeom>
          <a:noFill/>
        </p:spPr>
        <p:txBody>
          <a:bodyPr wrap="square" lIns="91140" tIns="45570" rIns="91140" bIns="4557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96" b="1" cap="all" dirty="0">
                <a:solidFill>
                  <a:srgbClr val="1EB6B7"/>
                </a:solidFill>
                <a:latin typeface="Pole Emploi PRO" panose="02000503040000020004" pitchFamily="50" charset="0"/>
                <a:cs typeface="Arial" panose="020B0604020202020204" pitchFamily="34" charset="0"/>
              </a:rPr>
              <a:t>pole-emploi-ile-de-france.fr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8D32F2B8-3B42-4C34-B6F9-BBEBA77EFA3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4765" y="14145673"/>
            <a:ext cx="1929387" cy="32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496" dirty="0">
                <a:solidFill>
                  <a:srgbClr val="1EB6B7"/>
                </a:solidFill>
                <a:latin typeface="Pole Emploi PRO" panose="02000503040000020004" pitchFamily="50" charset="0"/>
              </a:rPr>
              <a:t>@</a:t>
            </a:r>
            <a:r>
              <a:rPr lang="fr-FR" altLang="fr-FR" sz="1496" dirty="0" err="1">
                <a:solidFill>
                  <a:srgbClr val="1EB6B7"/>
                </a:solidFill>
                <a:latin typeface="Pole Emploi PRO" panose="02000503040000020004" pitchFamily="50" charset="0"/>
              </a:rPr>
              <a:t>poleemploi_IDF</a:t>
            </a:r>
            <a:endParaRPr lang="fr-FR" altLang="fr-FR" sz="1496" dirty="0">
              <a:solidFill>
                <a:srgbClr val="1EB6B7"/>
              </a:solidFill>
              <a:latin typeface="Pole Emploi PRO" panose="02000503040000020004" pitchFamily="50" charset="0"/>
            </a:endParaRPr>
          </a:p>
        </p:txBody>
      </p:sp>
      <p:sp>
        <p:nvSpPr>
          <p:cNvPr id="22" name="ZoneTexte 12">
            <a:extLst>
              <a:ext uri="{FF2B5EF4-FFF2-40B4-BE49-F238E27FC236}">
                <a16:creationId xmlns:a16="http://schemas.microsoft.com/office/drawing/2014/main" xmlns="" id="{D9980AA2-6717-45D5-83AD-60EBFE04C0B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4741" y="13875409"/>
            <a:ext cx="1929387" cy="32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496" dirty="0">
                <a:solidFill>
                  <a:srgbClr val="1EB6B7"/>
                </a:solidFill>
                <a:latin typeface="Pole Emploi PRO" panose="02000503040000020004" pitchFamily="50" charset="0"/>
              </a:rPr>
              <a:t> Pôle emploi IDF</a:t>
            </a:r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xmlns="" id="{2F31ED15-349B-47EA-8F0B-8E483136B6A5}"/>
              </a:ext>
            </a:extLst>
          </p:cNvPr>
          <p:cNvSpPr>
            <a:spLocks/>
          </p:cNvSpPr>
          <p:nvPr userDrawn="1"/>
        </p:nvSpPr>
        <p:spPr bwMode="auto">
          <a:xfrm>
            <a:off x="442331" y="14261316"/>
            <a:ext cx="195775" cy="158564"/>
          </a:xfrm>
          <a:custGeom>
            <a:avLst/>
            <a:gdLst>
              <a:gd name="T0" fmla="*/ 102 w 110"/>
              <a:gd name="T1" fmla="*/ 21 h 90"/>
              <a:gd name="T2" fmla="*/ 98 w 110"/>
              <a:gd name="T3" fmla="*/ 35 h 90"/>
              <a:gd name="T4" fmla="*/ 97 w 110"/>
              <a:gd name="T5" fmla="*/ 41 h 90"/>
              <a:gd name="T6" fmla="*/ 94 w 110"/>
              <a:gd name="T7" fmla="*/ 50 h 90"/>
              <a:gd name="T8" fmla="*/ 92 w 110"/>
              <a:gd name="T9" fmla="*/ 55 h 90"/>
              <a:gd name="T10" fmla="*/ 89 w 110"/>
              <a:gd name="T11" fmla="*/ 60 h 90"/>
              <a:gd name="T12" fmla="*/ 87 w 110"/>
              <a:gd name="T13" fmla="*/ 63 h 90"/>
              <a:gd name="T14" fmla="*/ 83 w 110"/>
              <a:gd name="T15" fmla="*/ 67 h 90"/>
              <a:gd name="T16" fmla="*/ 74 w 110"/>
              <a:gd name="T17" fmla="*/ 77 h 90"/>
              <a:gd name="T18" fmla="*/ 70 w 110"/>
              <a:gd name="T19" fmla="*/ 80 h 90"/>
              <a:gd name="T20" fmla="*/ 66 w 110"/>
              <a:gd name="T21" fmla="*/ 82 h 90"/>
              <a:gd name="T22" fmla="*/ 60 w 110"/>
              <a:gd name="T23" fmla="*/ 85 h 90"/>
              <a:gd name="T24" fmla="*/ 58 w 110"/>
              <a:gd name="T25" fmla="*/ 86 h 90"/>
              <a:gd name="T26" fmla="*/ 55 w 110"/>
              <a:gd name="T27" fmla="*/ 86 h 90"/>
              <a:gd name="T28" fmla="*/ 34 w 110"/>
              <a:gd name="T29" fmla="*/ 90 h 90"/>
              <a:gd name="T30" fmla="*/ 23 w 110"/>
              <a:gd name="T31" fmla="*/ 89 h 90"/>
              <a:gd name="T32" fmla="*/ 19 w 110"/>
              <a:gd name="T33" fmla="*/ 88 h 90"/>
              <a:gd name="T34" fmla="*/ 15 w 110"/>
              <a:gd name="T35" fmla="*/ 87 h 90"/>
              <a:gd name="T36" fmla="*/ 12 w 110"/>
              <a:gd name="T37" fmla="*/ 86 h 90"/>
              <a:gd name="T38" fmla="*/ 8 w 110"/>
              <a:gd name="T39" fmla="*/ 85 h 90"/>
              <a:gd name="T40" fmla="*/ 5 w 110"/>
              <a:gd name="T41" fmla="*/ 82 h 90"/>
              <a:gd name="T42" fmla="*/ 2 w 110"/>
              <a:gd name="T43" fmla="*/ 82 h 90"/>
              <a:gd name="T44" fmla="*/ 11 w 110"/>
              <a:gd name="T45" fmla="*/ 80 h 90"/>
              <a:gd name="T46" fmla="*/ 18 w 110"/>
              <a:gd name="T47" fmla="*/ 78 h 90"/>
              <a:gd name="T48" fmla="*/ 22 w 110"/>
              <a:gd name="T49" fmla="*/ 77 h 90"/>
              <a:gd name="T50" fmla="*/ 24 w 110"/>
              <a:gd name="T51" fmla="*/ 76 h 90"/>
              <a:gd name="T52" fmla="*/ 29 w 110"/>
              <a:gd name="T53" fmla="*/ 73 h 90"/>
              <a:gd name="T54" fmla="*/ 32 w 110"/>
              <a:gd name="T55" fmla="*/ 71 h 90"/>
              <a:gd name="T56" fmla="*/ 14 w 110"/>
              <a:gd name="T57" fmla="*/ 60 h 90"/>
              <a:gd name="T58" fmla="*/ 17 w 110"/>
              <a:gd name="T59" fmla="*/ 52 h 90"/>
              <a:gd name="T60" fmla="*/ 14 w 110"/>
              <a:gd name="T61" fmla="*/ 50 h 90"/>
              <a:gd name="T62" fmla="*/ 9 w 110"/>
              <a:gd name="T63" fmla="*/ 47 h 90"/>
              <a:gd name="T64" fmla="*/ 14 w 110"/>
              <a:gd name="T65" fmla="*/ 34 h 90"/>
              <a:gd name="T66" fmla="*/ 6 w 110"/>
              <a:gd name="T67" fmla="*/ 25 h 90"/>
              <a:gd name="T68" fmla="*/ 4 w 110"/>
              <a:gd name="T69" fmla="*/ 13 h 90"/>
              <a:gd name="T70" fmla="*/ 5 w 110"/>
              <a:gd name="T71" fmla="*/ 9 h 90"/>
              <a:gd name="T72" fmla="*/ 7 w 110"/>
              <a:gd name="T73" fmla="*/ 4 h 90"/>
              <a:gd name="T74" fmla="*/ 11 w 110"/>
              <a:gd name="T75" fmla="*/ 8 h 90"/>
              <a:gd name="T76" fmla="*/ 18 w 110"/>
              <a:gd name="T77" fmla="*/ 15 h 90"/>
              <a:gd name="T78" fmla="*/ 22 w 110"/>
              <a:gd name="T79" fmla="*/ 17 h 90"/>
              <a:gd name="T80" fmla="*/ 27 w 110"/>
              <a:gd name="T81" fmla="*/ 21 h 90"/>
              <a:gd name="T82" fmla="*/ 33 w 110"/>
              <a:gd name="T83" fmla="*/ 23 h 90"/>
              <a:gd name="T84" fmla="*/ 37 w 110"/>
              <a:gd name="T85" fmla="*/ 25 h 90"/>
              <a:gd name="T86" fmla="*/ 41 w 110"/>
              <a:gd name="T87" fmla="*/ 25 h 90"/>
              <a:gd name="T88" fmla="*/ 54 w 110"/>
              <a:gd name="T89" fmla="*/ 26 h 90"/>
              <a:gd name="T90" fmla="*/ 57 w 110"/>
              <a:gd name="T91" fmla="*/ 10 h 90"/>
              <a:gd name="T92" fmla="*/ 62 w 110"/>
              <a:gd name="T93" fmla="*/ 5 h 90"/>
              <a:gd name="T94" fmla="*/ 66 w 110"/>
              <a:gd name="T95" fmla="*/ 2 h 90"/>
              <a:gd name="T96" fmla="*/ 69 w 110"/>
              <a:gd name="T97" fmla="*/ 1 h 90"/>
              <a:gd name="T98" fmla="*/ 73 w 110"/>
              <a:gd name="T99" fmla="*/ 0 h 90"/>
              <a:gd name="T100" fmla="*/ 83 w 110"/>
              <a:gd name="T101" fmla="*/ 1 h 90"/>
              <a:gd name="T102" fmla="*/ 85 w 110"/>
              <a:gd name="T103" fmla="*/ 2 h 90"/>
              <a:gd name="T104" fmla="*/ 89 w 110"/>
              <a:gd name="T105" fmla="*/ 3 h 90"/>
              <a:gd name="T106" fmla="*/ 98 w 110"/>
              <a:gd name="T107" fmla="*/ 6 h 90"/>
              <a:gd name="T108" fmla="*/ 100 w 110"/>
              <a:gd name="T109" fmla="*/ 5 h 90"/>
              <a:gd name="T110" fmla="*/ 107 w 110"/>
              <a:gd name="T111" fmla="*/ 3 h 90"/>
              <a:gd name="T112" fmla="*/ 105 w 110"/>
              <a:gd name="T113" fmla="*/ 5 h 90"/>
              <a:gd name="T114" fmla="*/ 103 w 110"/>
              <a:gd name="T115" fmla="*/ 9 h 90"/>
              <a:gd name="T116" fmla="*/ 98 w 110"/>
              <a:gd name="T117" fmla="*/ 14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0" h="90">
                <a:moveTo>
                  <a:pt x="108" y="14"/>
                </a:moveTo>
                <a:cubicBezTo>
                  <a:pt x="108" y="14"/>
                  <a:pt x="108" y="14"/>
                  <a:pt x="107" y="14"/>
                </a:cubicBezTo>
                <a:cubicBezTo>
                  <a:pt x="107" y="15"/>
                  <a:pt x="107" y="15"/>
                  <a:pt x="107" y="15"/>
                </a:cubicBezTo>
                <a:cubicBezTo>
                  <a:pt x="106" y="16"/>
                  <a:pt x="105" y="17"/>
                  <a:pt x="103" y="18"/>
                </a:cubicBezTo>
                <a:cubicBezTo>
                  <a:pt x="103" y="19"/>
                  <a:pt x="102" y="20"/>
                  <a:pt x="102" y="21"/>
                </a:cubicBezTo>
                <a:cubicBezTo>
                  <a:pt x="101" y="21"/>
                  <a:pt x="99" y="22"/>
                  <a:pt x="99" y="22"/>
                </a:cubicBezTo>
                <a:cubicBezTo>
                  <a:pt x="99" y="32"/>
                  <a:pt x="99" y="32"/>
                  <a:pt x="99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8" y="35"/>
                  <a:pt x="98" y="35"/>
                  <a:pt x="98" y="35"/>
                </a:cubicBezTo>
                <a:cubicBezTo>
                  <a:pt x="98" y="35"/>
                  <a:pt x="98" y="35"/>
                  <a:pt x="98" y="35"/>
                </a:cubicBezTo>
                <a:cubicBezTo>
                  <a:pt x="98" y="37"/>
                  <a:pt x="98" y="37"/>
                  <a:pt x="98" y="37"/>
                </a:cubicBezTo>
                <a:cubicBezTo>
                  <a:pt x="98" y="37"/>
                  <a:pt x="98" y="37"/>
                  <a:pt x="98" y="37"/>
                </a:cubicBezTo>
                <a:cubicBezTo>
                  <a:pt x="98" y="39"/>
                  <a:pt x="98" y="39"/>
                  <a:pt x="98" y="39"/>
                </a:cubicBezTo>
                <a:cubicBezTo>
                  <a:pt x="97" y="39"/>
                  <a:pt x="97" y="39"/>
                  <a:pt x="97" y="39"/>
                </a:cubicBezTo>
                <a:cubicBezTo>
                  <a:pt x="97" y="41"/>
                  <a:pt x="97" y="41"/>
                  <a:pt x="97" y="41"/>
                </a:cubicBezTo>
                <a:cubicBezTo>
                  <a:pt x="97" y="41"/>
                  <a:pt x="97" y="41"/>
                  <a:pt x="97" y="41"/>
                </a:cubicBezTo>
                <a:cubicBezTo>
                  <a:pt x="97" y="42"/>
                  <a:pt x="97" y="42"/>
                  <a:pt x="97" y="42"/>
                </a:cubicBezTo>
                <a:cubicBezTo>
                  <a:pt x="96" y="42"/>
                  <a:pt x="96" y="42"/>
                  <a:pt x="96" y="42"/>
                </a:cubicBezTo>
                <a:cubicBezTo>
                  <a:pt x="96" y="45"/>
                  <a:pt x="95" y="47"/>
                  <a:pt x="94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3" y="51"/>
                  <a:pt x="93" y="52"/>
                  <a:pt x="93" y="52"/>
                </a:cubicBezTo>
                <a:cubicBezTo>
                  <a:pt x="93" y="52"/>
                  <a:pt x="93" y="52"/>
                  <a:pt x="93" y="52"/>
                </a:cubicBezTo>
                <a:cubicBezTo>
                  <a:pt x="92" y="53"/>
                  <a:pt x="92" y="54"/>
                  <a:pt x="92" y="55"/>
                </a:cubicBezTo>
                <a:cubicBezTo>
                  <a:pt x="92" y="55"/>
                  <a:pt x="92" y="55"/>
                  <a:pt x="92" y="55"/>
                </a:cubicBezTo>
                <a:cubicBezTo>
                  <a:pt x="91" y="56"/>
                  <a:pt x="91" y="57"/>
                  <a:pt x="91" y="57"/>
                </a:cubicBezTo>
                <a:cubicBezTo>
                  <a:pt x="90" y="58"/>
                  <a:pt x="90" y="58"/>
                  <a:pt x="90" y="58"/>
                </a:cubicBezTo>
                <a:cubicBezTo>
                  <a:pt x="90" y="58"/>
                  <a:pt x="90" y="59"/>
                  <a:pt x="90" y="59"/>
                </a:cubicBezTo>
                <a:cubicBezTo>
                  <a:pt x="89" y="59"/>
                  <a:pt x="89" y="60"/>
                  <a:pt x="89" y="60"/>
                </a:cubicBezTo>
                <a:cubicBezTo>
                  <a:pt x="89" y="61"/>
                  <a:pt x="89" y="61"/>
                  <a:pt x="89" y="61"/>
                </a:cubicBezTo>
                <a:cubicBezTo>
                  <a:pt x="88" y="61"/>
                  <a:pt x="88" y="61"/>
                  <a:pt x="88" y="61"/>
                </a:cubicBezTo>
                <a:cubicBezTo>
                  <a:pt x="88" y="62"/>
                  <a:pt x="88" y="62"/>
                  <a:pt x="88" y="62"/>
                </a:cubicBezTo>
                <a:cubicBezTo>
                  <a:pt x="87" y="62"/>
                  <a:pt x="87" y="62"/>
                  <a:pt x="87" y="62"/>
                </a:cubicBezTo>
                <a:cubicBezTo>
                  <a:pt x="87" y="62"/>
                  <a:pt x="87" y="63"/>
                  <a:pt x="87" y="63"/>
                </a:cubicBezTo>
                <a:cubicBezTo>
                  <a:pt x="87" y="63"/>
                  <a:pt x="87" y="63"/>
                  <a:pt x="86" y="63"/>
                </a:cubicBezTo>
                <a:cubicBezTo>
                  <a:pt x="86" y="64"/>
                  <a:pt x="86" y="64"/>
                  <a:pt x="86" y="64"/>
                </a:cubicBezTo>
                <a:cubicBezTo>
                  <a:pt x="86" y="64"/>
                  <a:pt x="85" y="65"/>
                  <a:pt x="85" y="65"/>
                </a:cubicBezTo>
                <a:cubicBezTo>
                  <a:pt x="85" y="66"/>
                  <a:pt x="85" y="66"/>
                  <a:pt x="85" y="66"/>
                </a:cubicBezTo>
                <a:cubicBezTo>
                  <a:pt x="85" y="66"/>
                  <a:pt x="84" y="67"/>
                  <a:pt x="83" y="67"/>
                </a:cubicBezTo>
                <a:cubicBezTo>
                  <a:pt x="83" y="68"/>
                  <a:pt x="83" y="68"/>
                  <a:pt x="83" y="68"/>
                </a:cubicBezTo>
                <a:cubicBezTo>
                  <a:pt x="82" y="69"/>
                  <a:pt x="81" y="70"/>
                  <a:pt x="79" y="72"/>
                </a:cubicBezTo>
                <a:cubicBezTo>
                  <a:pt x="78" y="73"/>
                  <a:pt x="77" y="74"/>
                  <a:pt x="76" y="76"/>
                </a:cubicBezTo>
                <a:cubicBezTo>
                  <a:pt x="75" y="76"/>
                  <a:pt x="75" y="76"/>
                  <a:pt x="75" y="76"/>
                </a:cubicBezTo>
                <a:cubicBezTo>
                  <a:pt x="75" y="76"/>
                  <a:pt x="74" y="77"/>
                  <a:pt x="74" y="77"/>
                </a:cubicBezTo>
                <a:cubicBezTo>
                  <a:pt x="73" y="77"/>
                  <a:pt x="73" y="77"/>
                  <a:pt x="73" y="78"/>
                </a:cubicBezTo>
                <a:cubicBezTo>
                  <a:pt x="72" y="78"/>
                  <a:pt x="72" y="78"/>
                  <a:pt x="72" y="78"/>
                </a:cubicBezTo>
                <a:cubicBezTo>
                  <a:pt x="71" y="78"/>
                  <a:pt x="71" y="78"/>
                  <a:pt x="71" y="78"/>
                </a:cubicBezTo>
                <a:cubicBezTo>
                  <a:pt x="71" y="79"/>
                  <a:pt x="71" y="79"/>
                  <a:pt x="71" y="79"/>
                </a:cubicBezTo>
                <a:cubicBezTo>
                  <a:pt x="70" y="79"/>
                  <a:pt x="70" y="79"/>
                  <a:pt x="70" y="80"/>
                </a:cubicBezTo>
                <a:cubicBezTo>
                  <a:pt x="70" y="80"/>
                  <a:pt x="70" y="80"/>
                  <a:pt x="70" y="80"/>
                </a:cubicBezTo>
                <a:cubicBezTo>
                  <a:pt x="69" y="80"/>
                  <a:pt x="69" y="80"/>
                  <a:pt x="69" y="80"/>
                </a:cubicBezTo>
                <a:cubicBezTo>
                  <a:pt x="69" y="80"/>
                  <a:pt x="69" y="81"/>
                  <a:pt x="68" y="81"/>
                </a:cubicBezTo>
                <a:cubicBezTo>
                  <a:pt x="68" y="81"/>
                  <a:pt x="67" y="81"/>
                  <a:pt x="66" y="82"/>
                </a:cubicBezTo>
                <a:cubicBezTo>
                  <a:pt x="66" y="82"/>
                  <a:pt x="66" y="82"/>
                  <a:pt x="66" y="82"/>
                </a:cubicBezTo>
                <a:cubicBezTo>
                  <a:pt x="65" y="83"/>
                  <a:pt x="65" y="83"/>
                  <a:pt x="64" y="83"/>
                </a:cubicBezTo>
                <a:cubicBezTo>
                  <a:pt x="64" y="83"/>
                  <a:pt x="64" y="83"/>
                  <a:pt x="64" y="83"/>
                </a:cubicBezTo>
                <a:cubicBezTo>
                  <a:pt x="63" y="84"/>
                  <a:pt x="62" y="84"/>
                  <a:pt x="62" y="84"/>
                </a:cubicBezTo>
                <a:cubicBezTo>
                  <a:pt x="62" y="85"/>
                  <a:pt x="62" y="85"/>
                  <a:pt x="62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58" y="85"/>
                  <a:pt x="58" y="85"/>
                  <a:pt x="58" y="85"/>
                </a:cubicBezTo>
                <a:cubicBezTo>
                  <a:pt x="58" y="86"/>
                  <a:pt x="58" y="86"/>
                  <a:pt x="58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6" y="86"/>
                  <a:pt x="56" y="86"/>
                  <a:pt x="56" y="86"/>
                </a:cubicBezTo>
                <a:cubicBezTo>
                  <a:pt x="56" y="86"/>
                  <a:pt x="56" y="86"/>
                  <a:pt x="56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5" y="87"/>
                  <a:pt x="55" y="87"/>
                  <a:pt x="55" y="87"/>
                </a:cubicBezTo>
                <a:cubicBezTo>
                  <a:pt x="54" y="87"/>
                  <a:pt x="53" y="87"/>
                  <a:pt x="52" y="87"/>
                </a:cubicBezTo>
                <a:cubicBezTo>
                  <a:pt x="52" y="88"/>
                  <a:pt x="52" y="88"/>
                  <a:pt x="52" y="88"/>
                </a:cubicBezTo>
                <a:cubicBezTo>
                  <a:pt x="51" y="88"/>
                  <a:pt x="51" y="88"/>
                  <a:pt x="51" y="88"/>
                </a:cubicBezTo>
                <a:cubicBezTo>
                  <a:pt x="46" y="89"/>
                  <a:pt x="41" y="90"/>
                  <a:pt x="34" y="90"/>
                </a:cubicBezTo>
                <a:cubicBezTo>
                  <a:pt x="28" y="90"/>
                  <a:pt x="28" y="90"/>
                  <a:pt x="28" y="90"/>
                </a:cubicBezTo>
                <a:cubicBezTo>
                  <a:pt x="28" y="89"/>
                  <a:pt x="28" y="89"/>
                  <a:pt x="28" y="89"/>
                </a:cubicBezTo>
                <a:cubicBezTo>
                  <a:pt x="25" y="89"/>
                  <a:pt x="25" y="89"/>
                  <a:pt x="25" y="89"/>
                </a:cubicBezTo>
                <a:cubicBezTo>
                  <a:pt x="25" y="89"/>
                  <a:pt x="25" y="89"/>
                  <a:pt x="25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21" y="89"/>
                  <a:pt x="21" y="89"/>
                  <a:pt x="21" y="89"/>
                </a:cubicBezTo>
                <a:cubicBezTo>
                  <a:pt x="21" y="88"/>
                  <a:pt x="21" y="88"/>
                  <a:pt x="21" y="88"/>
                </a:cubicBezTo>
                <a:cubicBezTo>
                  <a:pt x="19" y="88"/>
                  <a:pt x="19" y="88"/>
                  <a:pt x="19" y="88"/>
                </a:cubicBezTo>
                <a:cubicBezTo>
                  <a:pt x="19" y="88"/>
                  <a:pt x="19" y="88"/>
                  <a:pt x="19" y="88"/>
                </a:cubicBezTo>
                <a:cubicBezTo>
                  <a:pt x="17" y="88"/>
                  <a:pt x="17" y="88"/>
                  <a:pt x="17" y="88"/>
                </a:cubicBezTo>
                <a:cubicBezTo>
                  <a:pt x="17" y="87"/>
                  <a:pt x="17" y="87"/>
                  <a:pt x="17" y="87"/>
                </a:cubicBezTo>
                <a:cubicBezTo>
                  <a:pt x="16" y="87"/>
                  <a:pt x="16" y="87"/>
                  <a:pt x="16" y="87"/>
                </a:cubicBezTo>
                <a:cubicBezTo>
                  <a:pt x="16" y="87"/>
                  <a:pt x="16" y="87"/>
                  <a:pt x="16" y="87"/>
                </a:cubicBezTo>
                <a:cubicBezTo>
                  <a:pt x="15" y="87"/>
                  <a:pt x="15" y="87"/>
                  <a:pt x="15" y="87"/>
                </a:cubicBezTo>
                <a:cubicBezTo>
                  <a:pt x="15" y="86"/>
                  <a:pt x="15" y="86"/>
                  <a:pt x="15" y="86"/>
                </a:cubicBezTo>
                <a:cubicBezTo>
                  <a:pt x="13" y="86"/>
                  <a:pt x="13" y="86"/>
                  <a:pt x="13" y="86"/>
                </a:cubicBezTo>
                <a:cubicBezTo>
                  <a:pt x="13" y="86"/>
                  <a:pt x="13" y="86"/>
                  <a:pt x="13" y="86"/>
                </a:cubicBezTo>
                <a:cubicBezTo>
                  <a:pt x="12" y="86"/>
                  <a:pt x="12" y="86"/>
                  <a:pt x="12" y="86"/>
                </a:cubicBezTo>
                <a:cubicBezTo>
                  <a:pt x="12" y="86"/>
                  <a:pt x="12" y="86"/>
                  <a:pt x="12" y="86"/>
                </a:cubicBezTo>
                <a:cubicBezTo>
                  <a:pt x="11" y="86"/>
                  <a:pt x="11" y="86"/>
                  <a:pt x="11" y="86"/>
                </a:cubicBezTo>
                <a:cubicBezTo>
                  <a:pt x="11" y="85"/>
                  <a:pt x="11" y="85"/>
                  <a:pt x="11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9" y="85"/>
                  <a:pt x="9" y="85"/>
                  <a:pt x="8" y="85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4"/>
                  <a:pt x="6" y="84"/>
                  <a:pt x="6" y="83"/>
                </a:cubicBezTo>
                <a:cubicBezTo>
                  <a:pt x="6" y="83"/>
                  <a:pt x="6" y="83"/>
                  <a:pt x="6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5" y="82"/>
                  <a:pt x="5" y="82"/>
                  <a:pt x="5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3" y="82"/>
                  <a:pt x="3" y="82"/>
                  <a:pt x="3" y="82"/>
                </a:cubicBezTo>
                <a:cubicBezTo>
                  <a:pt x="3" y="82"/>
                  <a:pt x="3" y="82"/>
                  <a:pt x="3" y="82"/>
                </a:cubicBezTo>
                <a:cubicBezTo>
                  <a:pt x="2" y="82"/>
                  <a:pt x="2" y="82"/>
                  <a:pt x="2" y="82"/>
                </a:cubicBezTo>
                <a:cubicBezTo>
                  <a:pt x="2" y="81"/>
                  <a:pt x="2" y="81"/>
                  <a:pt x="2" y="81"/>
                </a:cubicBezTo>
                <a:cubicBezTo>
                  <a:pt x="1" y="81"/>
                  <a:pt x="1" y="81"/>
                  <a:pt x="1" y="81"/>
                </a:cubicBezTo>
                <a:cubicBezTo>
                  <a:pt x="1" y="80"/>
                  <a:pt x="1" y="80"/>
                  <a:pt x="1" y="80"/>
                </a:cubicBezTo>
                <a:cubicBezTo>
                  <a:pt x="0" y="80"/>
                  <a:pt x="1" y="81"/>
                  <a:pt x="0" y="80"/>
                </a:cubicBezTo>
                <a:cubicBezTo>
                  <a:pt x="11" y="80"/>
                  <a:pt x="11" y="80"/>
                  <a:pt x="11" y="80"/>
                </a:cubicBezTo>
                <a:cubicBezTo>
                  <a:pt x="11" y="79"/>
                  <a:pt x="11" y="79"/>
                  <a:pt x="11" y="79"/>
                </a:cubicBezTo>
                <a:cubicBezTo>
                  <a:pt x="13" y="79"/>
                  <a:pt x="15" y="79"/>
                  <a:pt x="17" y="78"/>
                </a:cubicBezTo>
                <a:cubicBezTo>
                  <a:pt x="17" y="78"/>
                  <a:pt x="17" y="78"/>
                  <a:pt x="17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20" y="78"/>
                  <a:pt x="20" y="78"/>
                  <a:pt x="20" y="78"/>
                </a:cubicBezTo>
                <a:cubicBezTo>
                  <a:pt x="20" y="77"/>
                  <a:pt x="20" y="77"/>
                  <a:pt x="20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2" y="77"/>
                  <a:pt x="22" y="77"/>
                  <a:pt x="22" y="77"/>
                </a:cubicBezTo>
                <a:cubicBezTo>
                  <a:pt x="22" y="76"/>
                  <a:pt x="22" y="76"/>
                  <a:pt x="22" y="76"/>
                </a:cubicBezTo>
                <a:cubicBezTo>
                  <a:pt x="23" y="76"/>
                  <a:pt x="23" y="76"/>
                  <a:pt x="23" y="76"/>
                </a:cubicBezTo>
                <a:cubicBezTo>
                  <a:pt x="23" y="76"/>
                  <a:pt x="23" y="76"/>
                  <a:pt x="23" y="76"/>
                </a:cubicBezTo>
                <a:cubicBezTo>
                  <a:pt x="24" y="76"/>
                  <a:pt x="24" y="76"/>
                  <a:pt x="24" y="76"/>
                </a:cubicBezTo>
                <a:cubicBezTo>
                  <a:pt x="24" y="76"/>
                  <a:pt x="24" y="76"/>
                  <a:pt x="24" y="76"/>
                </a:cubicBezTo>
                <a:cubicBezTo>
                  <a:pt x="24" y="75"/>
                  <a:pt x="25" y="75"/>
                  <a:pt x="26" y="75"/>
                </a:cubicBezTo>
                <a:cubicBezTo>
                  <a:pt x="26" y="75"/>
                  <a:pt x="26" y="75"/>
                  <a:pt x="26" y="75"/>
                </a:cubicBezTo>
                <a:cubicBezTo>
                  <a:pt x="26" y="75"/>
                  <a:pt x="27" y="74"/>
                  <a:pt x="27" y="74"/>
                </a:cubicBezTo>
                <a:cubicBezTo>
                  <a:pt x="27" y="74"/>
                  <a:pt x="27" y="74"/>
                  <a:pt x="28" y="74"/>
                </a:cubicBezTo>
                <a:cubicBezTo>
                  <a:pt x="28" y="73"/>
                  <a:pt x="29" y="73"/>
                  <a:pt x="29" y="73"/>
                </a:cubicBezTo>
                <a:cubicBezTo>
                  <a:pt x="29" y="73"/>
                  <a:pt x="29" y="73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2" y="71"/>
                  <a:pt x="32" y="71"/>
                  <a:pt x="32" y="71"/>
                </a:cubicBezTo>
                <a:cubicBezTo>
                  <a:pt x="32" y="70"/>
                  <a:pt x="32" y="70"/>
                  <a:pt x="32" y="70"/>
                </a:cubicBezTo>
                <a:cubicBezTo>
                  <a:pt x="25" y="70"/>
                  <a:pt x="20" y="67"/>
                  <a:pt x="17" y="62"/>
                </a:cubicBezTo>
                <a:cubicBezTo>
                  <a:pt x="16" y="62"/>
                  <a:pt x="16" y="61"/>
                  <a:pt x="15" y="61"/>
                </a:cubicBezTo>
                <a:cubicBezTo>
                  <a:pt x="15" y="60"/>
                  <a:pt x="15" y="60"/>
                  <a:pt x="15" y="60"/>
                </a:cubicBezTo>
                <a:cubicBezTo>
                  <a:pt x="15" y="60"/>
                  <a:pt x="14" y="60"/>
                  <a:pt x="14" y="60"/>
                </a:cubicBezTo>
                <a:cubicBezTo>
                  <a:pt x="14" y="59"/>
                  <a:pt x="14" y="59"/>
                  <a:pt x="14" y="59"/>
                </a:cubicBezTo>
                <a:cubicBezTo>
                  <a:pt x="13" y="58"/>
                  <a:pt x="12" y="57"/>
                  <a:pt x="12" y="55"/>
                </a:cubicBezTo>
                <a:cubicBezTo>
                  <a:pt x="15" y="55"/>
                  <a:pt x="19" y="55"/>
                  <a:pt x="21" y="54"/>
                </a:cubicBezTo>
                <a:cubicBezTo>
                  <a:pt x="21" y="54"/>
                  <a:pt x="21" y="54"/>
                  <a:pt x="21" y="54"/>
                </a:cubicBezTo>
                <a:cubicBezTo>
                  <a:pt x="20" y="54"/>
                  <a:pt x="18" y="53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5" y="51"/>
                  <a:pt x="15" y="51"/>
                </a:cubicBezTo>
                <a:cubicBezTo>
                  <a:pt x="14" y="51"/>
                  <a:pt x="14" y="51"/>
                  <a:pt x="14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49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49"/>
                  <a:pt x="11" y="48"/>
                  <a:pt x="10" y="47"/>
                </a:cubicBezTo>
                <a:cubicBezTo>
                  <a:pt x="10" y="47"/>
                  <a:pt x="10" y="47"/>
                  <a:pt x="9" y="47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5"/>
                  <a:pt x="8" y="45"/>
                </a:cubicBezTo>
                <a:cubicBezTo>
                  <a:pt x="6" y="42"/>
                  <a:pt x="4" y="37"/>
                  <a:pt x="4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6" y="33"/>
                  <a:pt x="11" y="34"/>
                  <a:pt x="14" y="34"/>
                </a:cubicBezTo>
                <a:cubicBezTo>
                  <a:pt x="14" y="34"/>
                  <a:pt x="14" y="34"/>
                  <a:pt x="14" y="34"/>
                </a:cubicBezTo>
                <a:cubicBezTo>
                  <a:pt x="12" y="33"/>
                  <a:pt x="9" y="30"/>
                  <a:pt x="8" y="29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8"/>
                  <a:pt x="8" y="28"/>
                  <a:pt x="7" y="27"/>
                </a:cubicBezTo>
                <a:cubicBezTo>
                  <a:pt x="7" y="27"/>
                  <a:pt x="7" y="26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5" y="23"/>
                  <a:pt x="5" y="21"/>
                  <a:pt x="5" y="20"/>
                </a:cubicBezTo>
                <a:cubicBezTo>
                  <a:pt x="4" y="19"/>
                  <a:pt x="3" y="15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8"/>
                  <a:pt x="5" y="8"/>
                  <a:pt x="5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7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7" y="5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8" y="5"/>
                  <a:pt x="8" y="5"/>
                </a:cubicBezTo>
                <a:cubicBezTo>
                  <a:pt x="9" y="5"/>
                  <a:pt x="9" y="6"/>
                  <a:pt x="10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1" y="8"/>
                  <a:pt x="11" y="8"/>
                </a:cubicBezTo>
                <a:cubicBezTo>
                  <a:pt x="11" y="9"/>
                  <a:pt x="12" y="9"/>
                  <a:pt x="13" y="10"/>
                </a:cubicBezTo>
                <a:cubicBezTo>
                  <a:pt x="13" y="10"/>
                  <a:pt x="13" y="10"/>
                  <a:pt x="14" y="10"/>
                </a:cubicBezTo>
                <a:cubicBezTo>
                  <a:pt x="15" y="11"/>
                  <a:pt x="15" y="12"/>
                  <a:pt x="16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4"/>
                  <a:pt x="18" y="14"/>
                  <a:pt x="18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15"/>
                  <a:pt x="19" y="15"/>
                  <a:pt x="19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21" y="16"/>
                  <a:pt x="21" y="16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7"/>
                  <a:pt x="22" y="18"/>
                </a:cubicBezTo>
                <a:cubicBezTo>
                  <a:pt x="23" y="18"/>
                  <a:pt x="23" y="18"/>
                  <a:pt x="24" y="18"/>
                </a:cubicBezTo>
                <a:cubicBezTo>
                  <a:pt x="24" y="18"/>
                  <a:pt x="24" y="19"/>
                  <a:pt x="24" y="19"/>
                </a:cubicBezTo>
                <a:cubicBezTo>
                  <a:pt x="25" y="19"/>
                  <a:pt x="26" y="19"/>
                  <a:pt x="27" y="20"/>
                </a:cubicBezTo>
                <a:cubicBezTo>
                  <a:pt x="27" y="20"/>
                  <a:pt x="27" y="20"/>
                  <a:pt x="27" y="21"/>
                </a:cubicBezTo>
                <a:cubicBezTo>
                  <a:pt x="28" y="21"/>
                  <a:pt x="30" y="21"/>
                  <a:pt x="31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23"/>
                  <a:pt x="33" y="23"/>
                  <a:pt x="33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4" y="23"/>
                  <a:pt x="35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5"/>
                  <a:pt x="37" y="25"/>
                  <a:pt x="37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41" y="25"/>
                  <a:pt x="41" y="25"/>
                  <a:pt x="41" y="25"/>
                </a:cubicBezTo>
                <a:cubicBezTo>
                  <a:pt x="41" y="26"/>
                  <a:pt x="41" y="26"/>
                  <a:pt x="41" y="26"/>
                </a:cubicBezTo>
                <a:cubicBezTo>
                  <a:pt x="42" y="26"/>
                  <a:pt x="43" y="26"/>
                  <a:pt x="44" y="26"/>
                </a:cubicBezTo>
                <a:cubicBezTo>
                  <a:pt x="44" y="27"/>
                  <a:pt x="44" y="27"/>
                  <a:pt x="44" y="27"/>
                </a:cubicBezTo>
                <a:cubicBezTo>
                  <a:pt x="47" y="27"/>
                  <a:pt x="51" y="27"/>
                  <a:pt x="54" y="28"/>
                </a:cubicBezTo>
                <a:cubicBezTo>
                  <a:pt x="54" y="26"/>
                  <a:pt x="54" y="26"/>
                  <a:pt x="54" y="26"/>
                </a:cubicBezTo>
                <a:cubicBezTo>
                  <a:pt x="53" y="25"/>
                  <a:pt x="53" y="23"/>
                  <a:pt x="53" y="22"/>
                </a:cubicBezTo>
                <a:cubicBezTo>
                  <a:pt x="53" y="18"/>
                  <a:pt x="55" y="15"/>
                  <a:pt x="56" y="12"/>
                </a:cubicBezTo>
                <a:cubicBezTo>
                  <a:pt x="56" y="12"/>
                  <a:pt x="56" y="12"/>
                  <a:pt x="56" y="12"/>
                </a:cubicBezTo>
                <a:cubicBezTo>
                  <a:pt x="56" y="11"/>
                  <a:pt x="56" y="11"/>
                  <a:pt x="57" y="11"/>
                </a:cubicBezTo>
                <a:cubicBezTo>
                  <a:pt x="57" y="11"/>
                  <a:pt x="57" y="10"/>
                  <a:pt x="57" y="10"/>
                </a:cubicBezTo>
                <a:cubicBezTo>
                  <a:pt x="58" y="9"/>
                  <a:pt x="58" y="9"/>
                  <a:pt x="58" y="9"/>
                </a:cubicBezTo>
                <a:cubicBezTo>
                  <a:pt x="58" y="8"/>
                  <a:pt x="58" y="8"/>
                  <a:pt x="58" y="8"/>
                </a:cubicBezTo>
                <a:cubicBezTo>
                  <a:pt x="59" y="7"/>
                  <a:pt x="60" y="6"/>
                  <a:pt x="61" y="5"/>
                </a:cubicBezTo>
                <a:cubicBezTo>
                  <a:pt x="61" y="5"/>
                  <a:pt x="61" y="5"/>
                  <a:pt x="62" y="5"/>
                </a:cubicBezTo>
                <a:cubicBezTo>
                  <a:pt x="62" y="5"/>
                  <a:pt x="62" y="5"/>
                  <a:pt x="62" y="5"/>
                </a:cubicBezTo>
                <a:cubicBezTo>
                  <a:pt x="63" y="4"/>
                  <a:pt x="63" y="4"/>
                  <a:pt x="63" y="3"/>
                </a:cubicBezTo>
                <a:cubicBezTo>
                  <a:pt x="64" y="3"/>
                  <a:pt x="64" y="3"/>
                  <a:pt x="65" y="3"/>
                </a:cubicBezTo>
                <a:cubicBezTo>
                  <a:pt x="65" y="3"/>
                  <a:pt x="65" y="3"/>
                  <a:pt x="65" y="2"/>
                </a:cubicBezTo>
                <a:cubicBezTo>
                  <a:pt x="66" y="2"/>
                  <a:pt x="66" y="2"/>
                  <a:pt x="66" y="2"/>
                </a:cubicBezTo>
                <a:cubicBezTo>
                  <a:pt x="66" y="2"/>
                  <a:pt x="66" y="2"/>
                  <a:pt x="66" y="2"/>
                </a:cubicBezTo>
                <a:cubicBezTo>
                  <a:pt x="67" y="2"/>
                  <a:pt x="67" y="2"/>
                  <a:pt x="67" y="2"/>
                </a:cubicBezTo>
                <a:cubicBezTo>
                  <a:pt x="67" y="1"/>
                  <a:pt x="67" y="1"/>
                  <a:pt x="67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9" y="1"/>
                  <a:pt x="69" y="1"/>
                  <a:pt x="69" y="1"/>
                </a:cubicBezTo>
                <a:cubicBezTo>
                  <a:pt x="69" y="1"/>
                  <a:pt x="69" y="1"/>
                  <a:pt x="69" y="1"/>
                </a:cubicBezTo>
                <a:cubicBezTo>
                  <a:pt x="70" y="1"/>
                  <a:pt x="70" y="1"/>
                  <a:pt x="70" y="1"/>
                </a:cubicBezTo>
                <a:cubicBezTo>
                  <a:pt x="70" y="0"/>
                  <a:pt x="70" y="0"/>
                  <a:pt x="70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1"/>
                  <a:pt x="82" y="1"/>
                  <a:pt x="82" y="1"/>
                </a:cubicBezTo>
                <a:cubicBezTo>
                  <a:pt x="83" y="1"/>
                  <a:pt x="83" y="1"/>
                  <a:pt x="83" y="1"/>
                </a:cubicBezTo>
                <a:cubicBezTo>
                  <a:pt x="83" y="1"/>
                  <a:pt x="83" y="1"/>
                  <a:pt x="83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5" y="1"/>
                  <a:pt x="85" y="1"/>
                  <a:pt x="85" y="1"/>
                </a:cubicBezTo>
                <a:cubicBezTo>
                  <a:pt x="85" y="2"/>
                  <a:pt x="85" y="2"/>
                  <a:pt x="85" y="2"/>
                </a:cubicBezTo>
                <a:cubicBezTo>
                  <a:pt x="86" y="2"/>
                  <a:pt x="86" y="2"/>
                  <a:pt x="86" y="2"/>
                </a:cubicBezTo>
                <a:cubicBezTo>
                  <a:pt x="86" y="2"/>
                  <a:pt x="86" y="2"/>
                  <a:pt x="86" y="2"/>
                </a:cubicBezTo>
                <a:cubicBezTo>
                  <a:pt x="87" y="2"/>
                  <a:pt x="87" y="2"/>
                  <a:pt x="87" y="2"/>
                </a:cubicBezTo>
                <a:cubicBezTo>
                  <a:pt x="87" y="3"/>
                  <a:pt x="87" y="3"/>
                  <a:pt x="87" y="3"/>
                </a:cubicBezTo>
                <a:cubicBezTo>
                  <a:pt x="88" y="3"/>
                  <a:pt x="89" y="3"/>
                  <a:pt x="89" y="3"/>
                </a:cubicBezTo>
                <a:cubicBezTo>
                  <a:pt x="89" y="4"/>
                  <a:pt x="90" y="4"/>
                  <a:pt x="90" y="5"/>
                </a:cubicBezTo>
                <a:cubicBezTo>
                  <a:pt x="91" y="5"/>
                  <a:pt x="91" y="5"/>
                  <a:pt x="91" y="5"/>
                </a:cubicBezTo>
                <a:cubicBezTo>
                  <a:pt x="91" y="5"/>
                  <a:pt x="91" y="5"/>
                  <a:pt x="91" y="5"/>
                </a:cubicBezTo>
                <a:cubicBezTo>
                  <a:pt x="92" y="6"/>
                  <a:pt x="92" y="7"/>
                  <a:pt x="94" y="7"/>
                </a:cubicBezTo>
                <a:cubicBezTo>
                  <a:pt x="95" y="6"/>
                  <a:pt x="96" y="6"/>
                  <a:pt x="98" y="6"/>
                </a:cubicBezTo>
                <a:cubicBezTo>
                  <a:pt x="98" y="5"/>
                  <a:pt x="98" y="5"/>
                  <a:pt x="98" y="5"/>
                </a:cubicBezTo>
                <a:cubicBezTo>
                  <a:pt x="99" y="5"/>
                  <a:pt x="99" y="5"/>
                  <a:pt x="99" y="5"/>
                </a:cubicBezTo>
                <a:cubicBezTo>
                  <a:pt x="99" y="5"/>
                  <a:pt x="99" y="5"/>
                  <a:pt x="99" y="5"/>
                </a:cubicBezTo>
                <a:cubicBezTo>
                  <a:pt x="100" y="5"/>
                  <a:pt x="100" y="5"/>
                  <a:pt x="100" y="5"/>
                </a:cubicBezTo>
                <a:cubicBezTo>
                  <a:pt x="100" y="5"/>
                  <a:pt x="100" y="5"/>
                  <a:pt x="100" y="5"/>
                </a:cubicBezTo>
                <a:cubicBezTo>
                  <a:pt x="101" y="5"/>
                  <a:pt x="101" y="4"/>
                  <a:pt x="102" y="4"/>
                </a:cubicBezTo>
                <a:cubicBezTo>
                  <a:pt x="102" y="4"/>
                  <a:pt x="102" y="4"/>
                  <a:pt x="102" y="4"/>
                </a:cubicBezTo>
                <a:cubicBezTo>
                  <a:pt x="103" y="4"/>
                  <a:pt x="103" y="4"/>
                  <a:pt x="103" y="4"/>
                </a:cubicBezTo>
                <a:cubicBezTo>
                  <a:pt x="104" y="3"/>
                  <a:pt x="106" y="2"/>
                  <a:pt x="107" y="1"/>
                </a:cubicBezTo>
                <a:cubicBezTo>
                  <a:pt x="107" y="3"/>
                  <a:pt x="107" y="3"/>
                  <a:pt x="107" y="3"/>
                </a:cubicBezTo>
                <a:cubicBezTo>
                  <a:pt x="107" y="3"/>
                  <a:pt x="107" y="3"/>
                  <a:pt x="107" y="3"/>
                </a:cubicBezTo>
                <a:cubicBezTo>
                  <a:pt x="106" y="3"/>
                  <a:pt x="106" y="4"/>
                  <a:pt x="106" y="5"/>
                </a:cubicBezTo>
                <a:cubicBezTo>
                  <a:pt x="106" y="5"/>
                  <a:pt x="106" y="5"/>
                  <a:pt x="106" y="5"/>
                </a:cubicBezTo>
                <a:cubicBezTo>
                  <a:pt x="106" y="5"/>
                  <a:pt x="106" y="5"/>
                  <a:pt x="106" y="5"/>
                </a:cubicBezTo>
                <a:cubicBezTo>
                  <a:pt x="105" y="5"/>
                  <a:pt x="105" y="5"/>
                  <a:pt x="105" y="5"/>
                </a:cubicBezTo>
                <a:cubicBezTo>
                  <a:pt x="105" y="6"/>
                  <a:pt x="105" y="6"/>
                  <a:pt x="105" y="6"/>
                </a:cubicBezTo>
                <a:cubicBezTo>
                  <a:pt x="105" y="6"/>
                  <a:pt x="105" y="7"/>
                  <a:pt x="104" y="7"/>
                </a:cubicBezTo>
                <a:cubicBezTo>
                  <a:pt x="104" y="8"/>
                  <a:pt x="104" y="8"/>
                  <a:pt x="104" y="8"/>
                </a:cubicBezTo>
                <a:cubicBezTo>
                  <a:pt x="104" y="8"/>
                  <a:pt x="104" y="8"/>
                  <a:pt x="103" y="8"/>
                </a:cubicBezTo>
                <a:cubicBezTo>
                  <a:pt x="103" y="9"/>
                  <a:pt x="103" y="9"/>
                  <a:pt x="103" y="9"/>
                </a:cubicBezTo>
                <a:cubicBezTo>
                  <a:pt x="103" y="9"/>
                  <a:pt x="103" y="9"/>
                  <a:pt x="102" y="10"/>
                </a:cubicBezTo>
                <a:cubicBezTo>
                  <a:pt x="102" y="11"/>
                  <a:pt x="101" y="11"/>
                  <a:pt x="100" y="12"/>
                </a:cubicBezTo>
                <a:cubicBezTo>
                  <a:pt x="99" y="12"/>
                  <a:pt x="99" y="12"/>
                  <a:pt x="99" y="12"/>
                </a:cubicBezTo>
                <a:cubicBezTo>
                  <a:pt x="99" y="13"/>
                  <a:pt x="98" y="13"/>
                  <a:pt x="98" y="14"/>
                </a:cubicBezTo>
                <a:cubicBezTo>
                  <a:pt x="98" y="14"/>
                  <a:pt x="98" y="14"/>
                  <a:pt x="98" y="14"/>
                </a:cubicBezTo>
                <a:cubicBezTo>
                  <a:pt x="99" y="13"/>
                  <a:pt x="101" y="14"/>
                  <a:pt x="102" y="13"/>
                </a:cubicBezTo>
                <a:cubicBezTo>
                  <a:pt x="105" y="12"/>
                  <a:pt x="107" y="12"/>
                  <a:pt x="110" y="11"/>
                </a:cubicBezTo>
                <a:cubicBezTo>
                  <a:pt x="109" y="12"/>
                  <a:pt x="109" y="13"/>
                  <a:pt x="108" y="14"/>
                </a:cubicBezTo>
              </a:path>
            </a:pathLst>
          </a:custGeom>
          <a:solidFill>
            <a:srgbClr val="1EB6B7"/>
          </a:solidFill>
          <a:ln>
            <a:noFill/>
          </a:ln>
        </p:spPr>
        <p:txBody>
          <a:bodyPr vert="horz" wrap="square" lIns="91154" tIns="45578" rIns="91154" bIns="45578" numCol="1" anchor="t" anchorCtr="0" compatLnSpc="1">
            <a:prstTxWarp prst="textNoShape">
              <a:avLst/>
            </a:prstTxWarp>
          </a:bodyPr>
          <a:lstStyle/>
          <a:p>
            <a:endParaRPr lang="fr-FR" sz="1444">
              <a:latin typeface="Pole Emploi PRO" panose="02000503040000020004" pitchFamily="50" charset="0"/>
            </a:endParaRPr>
          </a:p>
        </p:txBody>
      </p:sp>
      <p:sp>
        <p:nvSpPr>
          <p:cNvPr id="24" name="AutoShape 7">
            <a:extLst>
              <a:ext uri="{FF2B5EF4-FFF2-40B4-BE49-F238E27FC236}">
                <a16:creationId xmlns:a16="http://schemas.microsoft.com/office/drawing/2014/main" xmlns="" id="{69EDE5DC-6AF9-4178-AA61-1E71347E78FD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435105" y="13940716"/>
            <a:ext cx="203260" cy="20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54" tIns="45578" rIns="91154" bIns="45578" numCol="1" anchor="t" anchorCtr="0" compatLnSpc="1">
            <a:prstTxWarp prst="textNoShape">
              <a:avLst/>
            </a:prstTxWarp>
          </a:bodyPr>
          <a:lstStyle/>
          <a:p>
            <a:endParaRPr lang="fr-FR" sz="1444">
              <a:latin typeface="Pole Emploi PRO" panose="02000503040000020004" pitchFamily="50" charset="0"/>
            </a:endParaRPr>
          </a:p>
        </p:txBody>
      </p:sp>
      <p:sp>
        <p:nvSpPr>
          <p:cNvPr id="25" name="Freeform 9">
            <a:extLst>
              <a:ext uri="{FF2B5EF4-FFF2-40B4-BE49-F238E27FC236}">
                <a16:creationId xmlns:a16="http://schemas.microsoft.com/office/drawing/2014/main" xmlns="" id="{587F9E82-E887-49B5-98D2-F1588867740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36694" y="13942304"/>
            <a:ext cx="203260" cy="203136"/>
          </a:xfrm>
          <a:custGeom>
            <a:avLst/>
            <a:gdLst>
              <a:gd name="T0" fmla="*/ 61 w 96"/>
              <a:gd name="T1" fmla="*/ 31 h 96"/>
              <a:gd name="T2" fmla="*/ 56 w 96"/>
              <a:gd name="T3" fmla="*/ 31 h 96"/>
              <a:gd name="T4" fmla="*/ 52 w 96"/>
              <a:gd name="T5" fmla="*/ 36 h 96"/>
              <a:gd name="T6" fmla="*/ 52 w 96"/>
              <a:gd name="T7" fmla="*/ 41 h 96"/>
              <a:gd name="T8" fmla="*/ 60 w 96"/>
              <a:gd name="T9" fmla="*/ 41 h 96"/>
              <a:gd name="T10" fmla="*/ 59 w 96"/>
              <a:gd name="T11" fmla="*/ 50 h 96"/>
              <a:gd name="T12" fmla="*/ 52 w 96"/>
              <a:gd name="T13" fmla="*/ 50 h 96"/>
              <a:gd name="T14" fmla="*/ 52 w 96"/>
              <a:gd name="T15" fmla="*/ 72 h 96"/>
              <a:gd name="T16" fmla="*/ 43 w 96"/>
              <a:gd name="T17" fmla="*/ 72 h 96"/>
              <a:gd name="T18" fmla="*/ 43 w 96"/>
              <a:gd name="T19" fmla="*/ 50 h 96"/>
              <a:gd name="T20" fmla="*/ 35 w 96"/>
              <a:gd name="T21" fmla="*/ 50 h 96"/>
              <a:gd name="T22" fmla="*/ 35 w 96"/>
              <a:gd name="T23" fmla="*/ 41 h 96"/>
              <a:gd name="T24" fmla="*/ 43 w 96"/>
              <a:gd name="T25" fmla="*/ 41 h 96"/>
              <a:gd name="T26" fmla="*/ 43 w 96"/>
              <a:gd name="T27" fmla="*/ 35 h 96"/>
              <a:gd name="T28" fmla="*/ 54 w 96"/>
              <a:gd name="T29" fmla="*/ 23 h 96"/>
              <a:gd name="T30" fmla="*/ 61 w 96"/>
              <a:gd name="T31" fmla="*/ 24 h 96"/>
              <a:gd name="T32" fmla="*/ 61 w 96"/>
              <a:gd name="T33" fmla="*/ 31 h 96"/>
              <a:gd name="T34" fmla="*/ 48 w 96"/>
              <a:gd name="T35" fmla="*/ 0 h 96"/>
              <a:gd name="T36" fmla="*/ 0 w 96"/>
              <a:gd name="T37" fmla="*/ 48 h 96"/>
              <a:gd name="T38" fmla="*/ 48 w 96"/>
              <a:gd name="T39" fmla="*/ 96 h 96"/>
              <a:gd name="T40" fmla="*/ 96 w 96"/>
              <a:gd name="T41" fmla="*/ 48 h 96"/>
              <a:gd name="T42" fmla="*/ 48 w 96"/>
              <a:gd name="T43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96">
                <a:moveTo>
                  <a:pt x="61" y="31"/>
                </a:moveTo>
                <a:cubicBezTo>
                  <a:pt x="56" y="31"/>
                  <a:pt x="56" y="31"/>
                  <a:pt x="56" y="31"/>
                </a:cubicBezTo>
                <a:cubicBezTo>
                  <a:pt x="52" y="31"/>
                  <a:pt x="52" y="33"/>
                  <a:pt x="52" y="36"/>
                </a:cubicBezTo>
                <a:cubicBezTo>
                  <a:pt x="52" y="41"/>
                  <a:pt x="52" y="41"/>
                  <a:pt x="52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50"/>
                  <a:pt x="59" y="50"/>
                  <a:pt x="59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52" y="72"/>
                  <a:pt x="52" y="72"/>
                  <a:pt x="52" y="72"/>
                </a:cubicBezTo>
                <a:cubicBezTo>
                  <a:pt x="43" y="72"/>
                  <a:pt x="43" y="72"/>
                  <a:pt x="43" y="72"/>
                </a:cubicBezTo>
                <a:cubicBezTo>
                  <a:pt x="43" y="50"/>
                  <a:pt x="43" y="50"/>
                  <a:pt x="43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41"/>
                  <a:pt x="35" y="41"/>
                  <a:pt x="35" y="41"/>
                </a:cubicBezTo>
                <a:cubicBezTo>
                  <a:pt x="43" y="41"/>
                  <a:pt x="43" y="41"/>
                  <a:pt x="43" y="41"/>
                </a:cubicBezTo>
                <a:cubicBezTo>
                  <a:pt x="43" y="35"/>
                  <a:pt x="43" y="35"/>
                  <a:pt x="43" y="35"/>
                </a:cubicBezTo>
                <a:cubicBezTo>
                  <a:pt x="43" y="27"/>
                  <a:pt x="47" y="23"/>
                  <a:pt x="54" y="23"/>
                </a:cubicBezTo>
                <a:cubicBezTo>
                  <a:pt x="57" y="23"/>
                  <a:pt x="60" y="23"/>
                  <a:pt x="61" y="24"/>
                </a:cubicBezTo>
                <a:lnTo>
                  <a:pt x="61" y="31"/>
                </a:lnTo>
                <a:close/>
                <a:moveTo>
                  <a:pt x="48" y="0"/>
                </a:moveTo>
                <a:cubicBezTo>
                  <a:pt x="21" y="0"/>
                  <a:pt x="0" y="21"/>
                  <a:pt x="0" y="48"/>
                </a:cubicBezTo>
                <a:cubicBezTo>
                  <a:pt x="0" y="74"/>
                  <a:pt x="21" y="96"/>
                  <a:pt x="48" y="96"/>
                </a:cubicBezTo>
                <a:cubicBezTo>
                  <a:pt x="74" y="96"/>
                  <a:pt x="96" y="74"/>
                  <a:pt x="96" y="48"/>
                </a:cubicBezTo>
                <a:cubicBezTo>
                  <a:pt x="96" y="21"/>
                  <a:pt x="74" y="0"/>
                  <a:pt x="48" y="0"/>
                </a:cubicBezTo>
              </a:path>
            </a:pathLst>
          </a:custGeom>
          <a:solidFill>
            <a:srgbClr val="1EB6B7"/>
          </a:solidFill>
          <a:ln>
            <a:noFill/>
          </a:ln>
        </p:spPr>
        <p:txBody>
          <a:bodyPr vert="horz" wrap="square" lIns="91154" tIns="45578" rIns="91154" bIns="45578" numCol="1" anchor="t" anchorCtr="0" compatLnSpc="1">
            <a:prstTxWarp prst="textNoShape">
              <a:avLst/>
            </a:prstTxWarp>
          </a:bodyPr>
          <a:lstStyle/>
          <a:p>
            <a:endParaRPr lang="fr-FR" sz="1444">
              <a:latin typeface="Pole Emploi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709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dre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Logo PE.png">
            <a:extLst>
              <a:ext uri="{FF2B5EF4-FFF2-40B4-BE49-F238E27FC236}">
                <a16:creationId xmlns="" xmlns:a16="http://schemas.microsoft.com/office/drawing/2014/main" id="{46EFD3F2-32D6-B7AC-A4CE-232485A51E40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474" y="13760450"/>
            <a:ext cx="1130935" cy="904875"/>
          </a:xfrm>
          <a:prstGeom prst="rect">
            <a:avLst/>
          </a:prstGeom>
        </p:spPr>
      </p:pic>
      <p:pic>
        <p:nvPicPr>
          <p:cNvPr id="27" name="Logo RF.png">
            <a:extLst>
              <a:ext uri="{FF2B5EF4-FFF2-40B4-BE49-F238E27FC236}">
                <a16:creationId xmlns="" xmlns:a16="http://schemas.microsoft.com/office/drawing/2014/main" id="{A62A39B9-693C-DC2E-B7DB-03192E785403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259" y="13760132"/>
            <a:ext cx="1028700" cy="90551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39"/>
            <a:ext cx="10696505" cy="756195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1517" y="-6866"/>
            <a:ext cx="10959803" cy="7962291"/>
          </a:xfrm>
          <a:prstGeom prst="rect">
            <a:avLst/>
          </a:prstGeom>
          <a:gradFill>
            <a:gsLst>
              <a:gs pos="16000">
                <a:schemeClr val="accent1">
                  <a:lumMod val="5000"/>
                  <a:lumOff val="95000"/>
                  <a:alpha val="0"/>
                </a:schemeClr>
              </a:gs>
              <a:gs pos="87000">
                <a:srgbClr val="FFFFFF">
                  <a:alpha val="90000"/>
                </a:srgbClr>
              </a:gs>
              <a:gs pos="60000">
                <a:schemeClr val="bg1">
                  <a:alpha val="86000"/>
                </a:schemeClr>
              </a:gs>
              <a:gs pos="100000">
                <a:schemeClr val="bg1">
                  <a:alpha val="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>
            <a:off x="0" y="5668964"/>
            <a:ext cx="10694988" cy="7538078"/>
          </a:xfrm>
          <a:custGeom>
            <a:avLst/>
            <a:gdLst>
              <a:gd name="T0" fmla="*/ 3364 w 3364"/>
              <a:gd name="T1" fmla="*/ 577 h 3003"/>
              <a:gd name="T2" fmla="*/ 1003 w 3364"/>
              <a:gd name="T3" fmla="*/ 0 h 3003"/>
              <a:gd name="T4" fmla="*/ 0 w 3364"/>
              <a:gd name="T5" fmla="*/ 98 h 3003"/>
              <a:gd name="T6" fmla="*/ 0 w 3364"/>
              <a:gd name="T7" fmla="*/ 3003 h 3003"/>
              <a:gd name="T8" fmla="*/ 3364 w 3364"/>
              <a:gd name="T9" fmla="*/ 3003 h 3003"/>
              <a:gd name="T10" fmla="*/ 3364 w 3364"/>
              <a:gd name="T11" fmla="*/ 577 h 30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64" h="3003">
                <a:moveTo>
                  <a:pt x="3364" y="577"/>
                </a:moveTo>
                <a:cubicBezTo>
                  <a:pt x="2658" y="209"/>
                  <a:pt x="1855" y="0"/>
                  <a:pt x="1003" y="0"/>
                </a:cubicBezTo>
                <a:cubicBezTo>
                  <a:pt x="659" y="0"/>
                  <a:pt x="324" y="34"/>
                  <a:pt x="0" y="98"/>
                </a:cubicBezTo>
                <a:cubicBezTo>
                  <a:pt x="0" y="3003"/>
                  <a:pt x="0" y="3003"/>
                  <a:pt x="0" y="3003"/>
                </a:cubicBezTo>
                <a:cubicBezTo>
                  <a:pt x="3364" y="3003"/>
                  <a:pt x="3364" y="3003"/>
                  <a:pt x="3364" y="3003"/>
                </a:cubicBezTo>
                <a:lnTo>
                  <a:pt x="3364" y="577"/>
                </a:lnTo>
                <a:close/>
              </a:path>
            </a:pathLst>
          </a:custGeom>
          <a:solidFill>
            <a:srgbClr val="1EB6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472953" y="12463379"/>
            <a:ext cx="2766467" cy="736797"/>
          </a:xfrm>
          <a:prstGeom prst="rect">
            <a:avLst/>
          </a:prstGeom>
        </p:spPr>
      </p:pic>
      <p:sp>
        <p:nvSpPr>
          <p:cNvPr id="19" name="ZoneTexte 18"/>
          <p:cNvSpPr txBox="1"/>
          <p:nvPr userDrawn="1"/>
        </p:nvSpPr>
        <p:spPr>
          <a:xfrm rot="16200000">
            <a:off x="-737511" y="11964691"/>
            <a:ext cx="180908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solidFill>
                  <a:schemeClr val="bg1"/>
                </a:solidFill>
                <a:latin typeface="Pole Emploi PRO" panose="02000503040000020004" pitchFamily="50" charset="0"/>
              </a:rPr>
              <a:t>Photo : Adobe Stock</a:t>
            </a:r>
            <a:endParaRPr lang="fr-FR" sz="500" dirty="0">
              <a:solidFill>
                <a:schemeClr val="bg1"/>
              </a:solidFill>
              <a:latin typeface="Pole Emploi PRO" panose="02000503040000020004" pitchFamily="50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04765" y="1487991"/>
            <a:ext cx="5112863" cy="2452323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593DAF11-F34C-4709-A2C1-51047C87104A}"/>
              </a:ext>
            </a:extLst>
          </p:cNvPr>
          <p:cNvSpPr txBox="1"/>
          <p:nvPr userDrawn="1"/>
        </p:nvSpPr>
        <p:spPr>
          <a:xfrm>
            <a:off x="335023" y="14468680"/>
            <a:ext cx="4080040" cy="306832"/>
          </a:xfrm>
          <a:prstGeom prst="rect">
            <a:avLst/>
          </a:prstGeom>
          <a:noFill/>
        </p:spPr>
        <p:txBody>
          <a:bodyPr wrap="square" lIns="91140" tIns="45570" rIns="91140" bIns="4557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96" b="1" cap="all" dirty="0">
                <a:solidFill>
                  <a:srgbClr val="1EB6B7"/>
                </a:solidFill>
                <a:latin typeface="Pole Emploi PRO" panose="02000503040000020004" pitchFamily="50" charset="0"/>
                <a:cs typeface="Arial" panose="020B0604020202020204" pitchFamily="34" charset="0"/>
              </a:rPr>
              <a:t>pole-emploi-ile-de-france.fr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8D32F2B8-3B42-4C34-B6F9-BBEBA77EFA3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4765" y="14145673"/>
            <a:ext cx="1929387" cy="32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496" dirty="0">
                <a:solidFill>
                  <a:srgbClr val="1EB6B7"/>
                </a:solidFill>
                <a:latin typeface="Pole Emploi PRO" panose="02000503040000020004" pitchFamily="50" charset="0"/>
              </a:rPr>
              <a:t>@</a:t>
            </a:r>
            <a:r>
              <a:rPr lang="fr-FR" altLang="fr-FR" sz="1496" dirty="0" err="1">
                <a:solidFill>
                  <a:srgbClr val="1EB6B7"/>
                </a:solidFill>
                <a:latin typeface="Pole Emploi PRO" panose="02000503040000020004" pitchFamily="50" charset="0"/>
              </a:rPr>
              <a:t>poleemploi_IDF</a:t>
            </a:r>
            <a:endParaRPr lang="fr-FR" altLang="fr-FR" sz="1496" dirty="0">
              <a:solidFill>
                <a:srgbClr val="1EB6B7"/>
              </a:solidFill>
              <a:latin typeface="Pole Emploi PRO" panose="02000503040000020004" pitchFamily="50" charset="0"/>
            </a:endParaRPr>
          </a:p>
        </p:txBody>
      </p:sp>
      <p:sp>
        <p:nvSpPr>
          <p:cNvPr id="22" name="ZoneTexte 12">
            <a:extLst>
              <a:ext uri="{FF2B5EF4-FFF2-40B4-BE49-F238E27FC236}">
                <a16:creationId xmlns:a16="http://schemas.microsoft.com/office/drawing/2014/main" xmlns="" id="{D9980AA2-6717-45D5-83AD-60EBFE04C0B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4741" y="13875409"/>
            <a:ext cx="1929387" cy="32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496" dirty="0">
                <a:solidFill>
                  <a:srgbClr val="1EB6B7"/>
                </a:solidFill>
                <a:latin typeface="Pole Emploi PRO" panose="02000503040000020004" pitchFamily="50" charset="0"/>
              </a:rPr>
              <a:t> Pôle emploi IDF</a:t>
            </a:r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xmlns="" id="{2F31ED15-349B-47EA-8F0B-8E483136B6A5}"/>
              </a:ext>
            </a:extLst>
          </p:cNvPr>
          <p:cNvSpPr>
            <a:spLocks/>
          </p:cNvSpPr>
          <p:nvPr userDrawn="1"/>
        </p:nvSpPr>
        <p:spPr bwMode="auto">
          <a:xfrm>
            <a:off x="442331" y="14261316"/>
            <a:ext cx="195775" cy="158564"/>
          </a:xfrm>
          <a:custGeom>
            <a:avLst/>
            <a:gdLst>
              <a:gd name="T0" fmla="*/ 102 w 110"/>
              <a:gd name="T1" fmla="*/ 21 h 90"/>
              <a:gd name="T2" fmla="*/ 98 w 110"/>
              <a:gd name="T3" fmla="*/ 35 h 90"/>
              <a:gd name="T4" fmla="*/ 97 w 110"/>
              <a:gd name="T5" fmla="*/ 41 h 90"/>
              <a:gd name="T6" fmla="*/ 94 w 110"/>
              <a:gd name="T7" fmla="*/ 50 h 90"/>
              <a:gd name="T8" fmla="*/ 92 w 110"/>
              <a:gd name="T9" fmla="*/ 55 h 90"/>
              <a:gd name="T10" fmla="*/ 89 w 110"/>
              <a:gd name="T11" fmla="*/ 60 h 90"/>
              <a:gd name="T12" fmla="*/ 87 w 110"/>
              <a:gd name="T13" fmla="*/ 63 h 90"/>
              <a:gd name="T14" fmla="*/ 83 w 110"/>
              <a:gd name="T15" fmla="*/ 67 h 90"/>
              <a:gd name="T16" fmla="*/ 74 w 110"/>
              <a:gd name="T17" fmla="*/ 77 h 90"/>
              <a:gd name="T18" fmla="*/ 70 w 110"/>
              <a:gd name="T19" fmla="*/ 80 h 90"/>
              <a:gd name="T20" fmla="*/ 66 w 110"/>
              <a:gd name="T21" fmla="*/ 82 h 90"/>
              <a:gd name="T22" fmla="*/ 60 w 110"/>
              <a:gd name="T23" fmla="*/ 85 h 90"/>
              <a:gd name="T24" fmla="*/ 58 w 110"/>
              <a:gd name="T25" fmla="*/ 86 h 90"/>
              <a:gd name="T26" fmla="*/ 55 w 110"/>
              <a:gd name="T27" fmla="*/ 86 h 90"/>
              <a:gd name="T28" fmla="*/ 34 w 110"/>
              <a:gd name="T29" fmla="*/ 90 h 90"/>
              <a:gd name="T30" fmla="*/ 23 w 110"/>
              <a:gd name="T31" fmla="*/ 89 h 90"/>
              <a:gd name="T32" fmla="*/ 19 w 110"/>
              <a:gd name="T33" fmla="*/ 88 h 90"/>
              <a:gd name="T34" fmla="*/ 15 w 110"/>
              <a:gd name="T35" fmla="*/ 87 h 90"/>
              <a:gd name="T36" fmla="*/ 12 w 110"/>
              <a:gd name="T37" fmla="*/ 86 h 90"/>
              <a:gd name="T38" fmla="*/ 8 w 110"/>
              <a:gd name="T39" fmla="*/ 85 h 90"/>
              <a:gd name="T40" fmla="*/ 5 w 110"/>
              <a:gd name="T41" fmla="*/ 82 h 90"/>
              <a:gd name="T42" fmla="*/ 2 w 110"/>
              <a:gd name="T43" fmla="*/ 82 h 90"/>
              <a:gd name="T44" fmla="*/ 11 w 110"/>
              <a:gd name="T45" fmla="*/ 80 h 90"/>
              <a:gd name="T46" fmla="*/ 18 w 110"/>
              <a:gd name="T47" fmla="*/ 78 h 90"/>
              <a:gd name="T48" fmla="*/ 22 w 110"/>
              <a:gd name="T49" fmla="*/ 77 h 90"/>
              <a:gd name="T50" fmla="*/ 24 w 110"/>
              <a:gd name="T51" fmla="*/ 76 h 90"/>
              <a:gd name="T52" fmla="*/ 29 w 110"/>
              <a:gd name="T53" fmla="*/ 73 h 90"/>
              <a:gd name="T54" fmla="*/ 32 w 110"/>
              <a:gd name="T55" fmla="*/ 71 h 90"/>
              <a:gd name="T56" fmla="*/ 14 w 110"/>
              <a:gd name="T57" fmla="*/ 60 h 90"/>
              <a:gd name="T58" fmla="*/ 17 w 110"/>
              <a:gd name="T59" fmla="*/ 52 h 90"/>
              <a:gd name="T60" fmla="*/ 14 w 110"/>
              <a:gd name="T61" fmla="*/ 50 h 90"/>
              <a:gd name="T62" fmla="*/ 9 w 110"/>
              <a:gd name="T63" fmla="*/ 47 h 90"/>
              <a:gd name="T64" fmla="*/ 14 w 110"/>
              <a:gd name="T65" fmla="*/ 34 h 90"/>
              <a:gd name="T66" fmla="*/ 6 w 110"/>
              <a:gd name="T67" fmla="*/ 25 h 90"/>
              <a:gd name="T68" fmla="*/ 4 w 110"/>
              <a:gd name="T69" fmla="*/ 13 h 90"/>
              <a:gd name="T70" fmla="*/ 5 w 110"/>
              <a:gd name="T71" fmla="*/ 9 h 90"/>
              <a:gd name="T72" fmla="*/ 7 w 110"/>
              <a:gd name="T73" fmla="*/ 4 h 90"/>
              <a:gd name="T74" fmla="*/ 11 w 110"/>
              <a:gd name="T75" fmla="*/ 8 h 90"/>
              <a:gd name="T76" fmla="*/ 18 w 110"/>
              <a:gd name="T77" fmla="*/ 15 h 90"/>
              <a:gd name="T78" fmla="*/ 22 w 110"/>
              <a:gd name="T79" fmla="*/ 17 h 90"/>
              <a:gd name="T80" fmla="*/ 27 w 110"/>
              <a:gd name="T81" fmla="*/ 21 h 90"/>
              <a:gd name="T82" fmla="*/ 33 w 110"/>
              <a:gd name="T83" fmla="*/ 23 h 90"/>
              <a:gd name="T84" fmla="*/ 37 w 110"/>
              <a:gd name="T85" fmla="*/ 25 h 90"/>
              <a:gd name="T86" fmla="*/ 41 w 110"/>
              <a:gd name="T87" fmla="*/ 25 h 90"/>
              <a:gd name="T88" fmla="*/ 54 w 110"/>
              <a:gd name="T89" fmla="*/ 26 h 90"/>
              <a:gd name="T90" fmla="*/ 57 w 110"/>
              <a:gd name="T91" fmla="*/ 10 h 90"/>
              <a:gd name="T92" fmla="*/ 62 w 110"/>
              <a:gd name="T93" fmla="*/ 5 h 90"/>
              <a:gd name="T94" fmla="*/ 66 w 110"/>
              <a:gd name="T95" fmla="*/ 2 h 90"/>
              <a:gd name="T96" fmla="*/ 69 w 110"/>
              <a:gd name="T97" fmla="*/ 1 h 90"/>
              <a:gd name="T98" fmla="*/ 73 w 110"/>
              <a:gd name="T99" fmla="*/ 0 h 90"/>
              <a:gd name="T100" fmla="*/ 83 w 110"/>
              <a:gd name="T101" fmla="*/ 1 h 90"/>
              <a:gd name="T102" fmla="*/ 85 w 110"/>
              <a:gd name="T103" fmla="*/ 2 h 90"/>
              <a:gd name="T104" fmla="*/ 89 w 110"/>
              <a:gd name="T105" fmla="*/ 3 h 90"/>
              <a:gd name="T106" fmla="*/ 98 w 110"/>
              <a:gd name="T107" fmla="*/ 6 h 90"/>
              <a:gd name="T108" fmla="*/ 100 w 110"/>
              <a:gd name="T109" fmla="*/ 5 h 90"/>
              <a:gd name="T110" fmla="*/ 107 w 110"/>
              <a:gd name="T111" fmla="*/ 3 h 90"/>
              <a:gd name="T112" fmla="*/ 105 w 110"/>
              <a:gd name="T113" fmla="*/ 5 h 90"/>
              <a:gd name="T114" fmla="*/ 103 w 110"/>
              <a:gd name="T115" fmla="*/ 9 h 90"/>
              <a:gd name="T116" fmla="*/ 98 w 110"/>
              <a:gd name="T117" fmla="*/ 14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0" h="90">
                <a:moveTo>
                  <a:pt x="108" y="14"/>
                </a:moveTo>
                <a:cubicBezTo>
                  <a:pt x="108" y="14"/>
                  <a:pt x="108" y="14"/>
                  <a:pt x="107" y="14"/>
                </a:cubicBezTo>
                <a:cubicBezTo>
                  <a:pt x="107" y="15"/>
                  <a:pt x="107" y="15"/>
                  <a:pt x="107" y="15"/>
                </a:cubicBezTo>
                <a:cubicBezTo>
                  <a:pt x="106" y="16"/>
                  <a:pt x="105" y="17"/>
                  <a:pt x="103" y="18"/>
                </a:cubicBezTo>
                <a:cubicBezTo>
                  <a:pt x="103" y="19"/>
                  <a:pt x="102" y="20"/>
                  <a:pt x="102" y="21"/>
                </a:cubicBezTo>
                <a:cubicBezTo>
                  <a:pt x="101" y="21"/>
                  <a:pt x="99" y="22"/>
                  <a:pt x="99" y="22"/>
                </a:cubicBezTo>
                <a:cubicBezTo>
                  <a:pt x="99" y="32"/>
                  <a:pt x="99" y="32"/>
                  <a:pt x="99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8" y="35"/>
                  <a:pt x="98" y="35"/>
                  <a:pt x="98" y="35"/>
                </a:cubicBezTo>
                <a:cubicBezTo>
                  <a:pt x="98" y="35"/>
                  <a:pt x="98" y="35"/>
                  <a:pt x="98" y="35"/>
                </a:cubicBezTo>
                <a:cubicBezTo>
                  <a:pt x="98" y="37"/>
                  <a:pt x="98" y="37"/>
                  <a:pt x="98" y="37"/>
                </a:cubicBezTo>
                <a:cubicBezTo>
                  <a:pt x="98" y="37"/>
                  <a:pt x="98" y="37"/>
                  <a:pt x="98" y="37"/>
                </a:cubicBezTo>
                <a:cubicBezTo>
                  <a:pt x="98" y="39"/>
                  <a:pt x="98" y="39"/>
                  <a:pt x="98" y="39"/>
                </a:cubicBezTo>
                <a:cubicBezTo>
                  <a:pt x="97" y="39"/>
                  <a:pt x="97" y="39"/>
                  <a:pt x="97" y="39"/>
                </a:cubicBezTo>
                <a:cubicBezTo>
                  <a:pt x="97" y="41"/>
                  <a:pt x="97" y="41"/>
                  <a:pt x="97" y="41"/>
                </a:cubicBezTo>
                <a:cubicBezTo>
                  <a:pt x="97" y="41"/>
                  <a:pt x="97" y="41"/>
                  <a:pt x="97" y="41"/>
                </a:cubicBezTo>
                <a:cubicBezTo>
                  <a:pt x="97" y="42"/>
                  <a:pt x="97" y="42"/>
                  <a:pt x="97" y="42"/>
                </a:cubicBezTo>
                <a:cubicBezTo>
                  <a:pt x="96" y="42"/>
                  <a:pt x="96" y="42"/>
                  <a:pt x="96" y="42"/>
                </a:cubicBezTo>
                <a:cubicBezTo>
                  <a:pt x="96" y="45"/>
                  <a:pt x="95" y="47"/>
                  <a:pt x="94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3" y="51"/>
                  <a:pt x="93" y="52"/>
                  <a:pt x="93" y="52"/>
                </a:cubicBezTo>
                <a:cubicBezTo>
                  <a:pt x="93" y="52"/>
                  <a:pt x="93" y="52"/>
                  <a:pt x="93" y="52"/>
                </a:cubicBezTo>
                <a:cubicBezTo>
                  <a:pt x="92" y="53"/>
                  <a:pt x="92" y="54"/>
                  <a:pt x="92" y="55"/>
                </a:cubicBezTo>
                <a:cubicBezTo>
                  <a:pt x="92" y="55"/>
                  <a:pt x="92" y="55"/>
                  <a:pt x="92" y="55"/>
                </a:cubicBezTo>
                <a:cubicBezTo>
                  <a:pt x="91" y="56"/>
                  <a:pt x="91" y="57"/>
                  <a:pt x="91" y="57"/>
                </a:cubicBezTo>
                <a:cubicBezTo>
                  <a:pt x="90" y="58"/>
                  <a:pt x="90" y="58"/>
                  <a:pt x="90" y="58"/>
                </a:cubicBezTo>
                <a:cubicBezTo>
                  <a:pt x="90" y="58"/>
                  <a:pt x="90" y="59"/>
                  <a:pt x="90" y="59"/>
                </a:cubicBezTo>
                <a:cubicBezTo>
                  <a:pt x="89" y="59"/>
                  <a:pt x="89" y="60"/>
                  <a:pt x="89" y="60"/>
                </a:cubicBezTo>
                <a:cubicBezTo>
                  <a:pt x="89" y="61"/>
                  <a:pt x="89" y="61"/>
                  <a:pt x="89" y="61"/>
                </a:cubicBezTo>
                <a:cubicBezTo>
                  <a:pt x="88" y="61"/>
                  <a:pt x="88" y="61"/>
                  <a:pt x="88" y="61"/>
                </a:cubicBezTo>
                <a:cubicBezTo>
                  <a:pt x="88" y="62"/>
                  <a:pt x="88" y="62"/>
                  <a:pt x="88" y="62"/>
                </a:cubicBezTo>
                <a:cubicBezTo>
                  <a:pt x="87" y="62"/>
                  <a:pt x="87" y="62"/>
                  <a:pt x="87" y="62"/>
                </a:cubicBezTo>
                <a:cubicBezTo>
                  <a:pt x="87" y="62"/>
                  <a:pt x="87" y="63"/>
                  <a:pt x="87" y="63"/>
                </a:cubicBezTo>
                <a:cubicBezTo>
                  <a:pt x="87" y="63"/>
                  <a:pt x="87" y="63"/>
                  <a:pt x="86" y="63"/>
                </a:cubicBezTo>
                <a:cubicBezTo>
                  <a:pt x="86" y="64"/>
                  <a:pt x="86" y="64"/>
                  <a:pt x="86" y="64"/>
                </a:cubicBezTo>
                <a:cubicBezTo>
                  <a:pt x="86" y="64"/>
                  <a:pt x="85" y="65"/>
                  <a:pt x="85" y="65"/>
                </a:cubicBezTo>
                <a:cubicBezTo>
                  <a:pt x="85" y="66"/>
                  <a:pt x="85" y="66"/>
                  <a:pt x="85" y="66"/>
                </a:cubicBezTo>
                <a:cubicBezTo>
                  <a:pt x="85" y="66"/>
                  <a:pt x="84" y="67"/>
                  <a:pt x="83" y="67"/>
                </a:cubicBezTo>
                <a:cubicBezTo>
                  <a:pt x="83" y="68"/>
                  <a:pt x="83" y="68"/>
                  <a:pt x="83" y="68"/>
                </a:cubicBezTo>
                <a:cubicBezTo>
                  <a:pt x="82" y="69"/>
                  <a:pt x="81" y="70"/>
                  <a:pt x="79" y="72"/>
                </a:cubicBezTo>
                <a:cubicBezTo>
                  <a:pt x="78" y="73"/>
                  <a:pt x="77" y="74"/>
                  <a:pt x="76" y="76"/>
                </a:cubicBezTo>
                <a:cubicBezTo>
                  <a:pt x="75" y="76"/>
                  <a:pt x="75" y="76"/>
                  <a:pt x="75" y="76"/>
                </a:cubicBezTo>
                <a:cubicBezTo>
                  <a:pt x="75" y="76"/>
                  <a:pt x="74" y="77"/>
                  <a:pt x="74" y="77"/>
                </a:cubicBezTo>
                <a:cubicBezTo>
                  <a:pt x="73" y="77"/>
                  <a:pt x="73" y="77"/>
                  <a:pt x="73" y="78"/>
                </a:cubicBezTo>
                <a:cubicBezTo>
                  <a:pt x="72" y="78"/>
                  <a:pt x="72" y="78"/>
                  <a:pt x="72" y="78"/>
                </a:cubicBezTo>
                <a:cubicBezTo>
                  <a:pt x="71" y="78"/>
                  <a:pt x="71" y="78"/>
                  <a:pt x="71" y="78"/>
                </a:cubicBezTo>
                <a:cubicBezTo>
                  <a:pt x="71" y="79"/>
                  <a:pt x="71" y="79"/>
                  <a:pt x="71" y="79"/>
                </a:cubicBezTo>
                <a:cubicBezTo>
                  <a:pt x="70" y="79"/>
                  <a:pt x="70" y="79"/>
                  <a:pt x="70" y="80"/>
                </a:cubicBezTo>
                <a:cubicBezTo>
                  <a:pt x="70" y="80"/>
                  <a:pt x="70" y="80"/>
                  <a:pt x="70" y="80"/>
                </a:cubicBezTo>
                <a:cubicBezTo>
                  <a:pt x="69" y="80"/>
                  <a:pt x="69" y="80"/>
                  <a:pt x="69" y="80"/>
                </a:cubicBezTo>
                <a:cubicBezTo>
                  <a:pt x="69" y="80"/>
                  <a:pt x="69" y="81"/>
                  <a:pt x="68" y="81"/>
                </a:cubicBezTo>
                <a:cubicBezTo>
                  <a:pt x="68" y="81"/>
                  <a:pt x="67" y="81"/>
                  <a:pt x="66" y="82"/>
                </a:cubicBezTo>
                <a:cubicBezTo>
                  <a:pt x="66" y="82"/>
                  <a:pt x="66" y="82"/>
                  <a:pt x="66" y="82"/>
                </a:cubicBezTo>
                <a:cubicBezTo>
                  <a:pt x="65" y="83"/>
                  <a:pt x="65" y="83"/>
                  <a:pt x="64" y="83"/>
                </a:cubicBezTo>
                <a:cubicBezTo>
                  <a:pt x="64" y="83"/>
                  <a:pt x="64" y="83"/>
                  <a:pt x="64" y="83"/>
                </a:cubicBezTo>
                <a:cubicBezTo>
                  <a:pt x="63" y="84"/>
                  <a:pt x="62" y="84"/>
                  <a:pt x="62" y="84"/>
                </a:cubicBezTo>
                <a:cubicBezTo>
                  <a:pt x="62" y="85"/>
                  <a:pt x="62" y="85"/>
                  <a:pt x="62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58" y="85"/>
                  <a:pt x="58" y="85"/>
                  <a:pt x="58" y="85"/>
                </a:cubicBezTo>
                <a:cubicBezTo>
                  <a:pt x="58" y="86"/>
                  <a:pt x="58" y="86"/>
                  <a:pt x="58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6" y="86"/>
                  <a:pt x="56" y="86"/>
                  <a:pt x="56" y="86"/>
                </a:cubicBezTo>
                <a:cubicBezTo>
                  <a:pt x="56" y="86"/>
                  <a:pt x="56" y="86"/>
                  <a:pt x="56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5" y="87"/>
                  <a:pt x="55" y="87"/>
                  <a:pt x="55" y="87"/>
                </a:cubicBezTo>
                <a:cubicBezTo>
                  <a:pt x="54" y="87"/>
                  <a:pt x="53" y="87"/>
                  <a:pt x="52" y="87"/>
                </a:cubicBezTo>
                <a:cubicBezTo>
                  <a:pt x="52" y="88"/>
                  <a:pt x="52" y="88"/>
                  <a:pt x="52" y="88"/>
                </a:cubicBezTo>
                <a:cubicBezTo>
                  <a:pt x="51" y="88"/>
                  <a:pt x="51" y="88"/>
                  <a:pt x="51" y="88"/>
                </a:cubicBezTo>
                <a:cubicBezTo>
                  <a:pt x="46" y="89"/>
                  <a:pt x="41" y="90"/>
                  <a:pt x="34" y="90"/>
                </a:cubicBezTo>
                <a:cubicBezTo>
                  <a:pt x="28" y="90"/>
                  <a:pt x="28" y="90"/>
                  <a:pt x="28" y="90"/>
                </a:cubicBezTo>
                <a:cubicBezTo>
                  <a:pt x="28" y="89"/>
                  <a:pt x="28" y="89"/>
                  <a:pt x="28" y="89"/>
                </a:cubicBezTo>
                <a:cubicBezTo>
                  <a:pt x="25" y="89"/>
                  <a:pt x="25" y="89"/>
                  <a:pt x="25" y="89"/>
                </a:cubicBezTo>
                <a:cubicBezTo>
                  <a:pt x="25" y="89"/>
                  <a:pt x="25" y="89"/>
                  <a:pt x="25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21" y="89"/>
                  <a:pt x="21" y="89"/>
                  <a:pt x="21" y="89"/>
                </a:cubicBezTo>
                <a:cubicBezTo>
                  <a:pt x="21" y="88"/>
                  <a:pt x="21" y="88"/>
                  <a:pt x="21" y="88"/>
                </a:cubicBezTo>
                <a:cubicBezTo>
                  <a:pt x="19" y="88"/>
                  <a:pt x="19" y="88"/>
                  <a:pt x="19" y="88"/>
                </a:cubicBezTo>
                <a:cubicBezTo>
                  <a:pt x="19" y="88"/>
                  <a:pt x="19" y="88"/>
                  <a:pt x="19" y="88"/>
                </a:cubicBezTo>
                <a:cubicBezTo>
                  <a:pt x="17" y="88"/>
                  <a:pt x="17" y="88"/>
                  <a:pt x="17" y="88"/>
                </a:cubicBezTo>
                <a:cubicBezTo>
                  <a:pt x="17" y="87"/>
                  <a:pt x="17" y="87"/>
                  <a:pt x="17" y="87"/>
                </a:cubicBezTo>
                <a:cubicBezTo>
                  <a:pt x="16" y="87"/>
                  <a:pt x="16" y="87"/>
                  <a:pt x="16" y="87"/>
                </a:cubicBezTo>
                <a:cubicBezTo>
                  <a:pt x="16" y="87"/>
                  <a:pt x="16" y="87"/>
                  <a:pt x="16" y="87"/>
                </a:cubicBezTo>
                <a:cubicBezTo>
                  <a:pt x="15" y="87"/>
                  <a:pt x="15" y="87"/>
                  <a:pt x="15" y="87"/>
                </a:cubicBezTo>
                <a:cubicBezTo>
                  <a:pt x="15" y="86"/>
                  <a:pt x="15" y="86"/>
                  <a:pt x="15" y="86"/>
                </a:cubicBezTo>
                <a:cubicBezTo>
                  <a:pt x="13" y="86"/>
                  <a:pt x="13" y="86"/>
                  <a:pt x="13" y="86"/>
                </a:cubicBezTo>
                <a:cubicBezTo>
                  <a:pt x="13" y="86"/>
                  <a:pt x="13" y="86"/>
                  <a:pt x="13" y="86"/>
                </a:cubicBezTo>
                <a:cubicBezTo>
                  <a:pt x="12" y="86"/>
                  <a:pt x="12" y="86"/>
                  <a:pt x="12" y="86"/>
                </a:cubicBezTo>
                <a:cubicBezTo>
                  <a:pt x="12" y="86"/>
                  <a:pt x="12" y="86"/>
                  <a:pt x="12" y="86"/>
                </a:cubicBezTo>
                <a:cubicBezTo>
                  <a:pt x="11" y="86"/>
                  <a:pt x="11" y="86"/>
                  <a:pt x="11" y="86"/>
                </a:cubicBezTo>
                <a:cubicBezTo>
                  <a:pt x="11" y="85"/>
                  <a:pt x="11" y="85"/>
                  <a:pt x="11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9" y="85"/>
                  <a:pt x="9" y="85"/>
                  <a:pt x="8" y="85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4"/>
                  <a:pt x="6" y="84"/>
                  <a:pt x="6" y="83"/>
                </a:cubicBezTo>
                <a:cubicBezTo>
                  <a:pt x="6" y="83"/>
                  <a:pt x="6" y="83"/>
                  <a:pt x="6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5" y="82"/>
                  <a:pt x="5" y="82"/>
                  <a:pt x="5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3" y="82"/>
                  <a:pt x="3" y="82"/>
                  <a:pt x="3" y="82"/>
                </a:cubicBezTo>
                <a:cubicBezTo>
                  <a:pt x="3" y="82"/>
                  <a:pt x="3" y="82"/>
                  <a:pt x="3" y="82"/>
                </a:cubicBezTo>
                <a:cubicBezTo>
                  <a:pt x="2" y="82"/>
                  <a:pt x="2" y="82"/>
                  <a:pt x="2" y="82"/>
                </a:cubicBezTo>
                <a:cubicBezTo>
                  <a:pt x="2" y="81"/>
                  <a:pt x="2" y="81"/>
                  <a:pt x="2" y="81"/>
                </a:cubicBezTo>
                <a:cubicBezTo>
                  <a:pt x="1" y="81"/>
                  <a:pt x="1" y="81"/>
                  <a:pt x="1" y="81"/>
                </a:cubicBezTo>
                <a:cubicBezTo>
                  <a:pt x="1" y="80"/>
                  <a:pt x="1" y="80"/>
                  <a:pt x="1" y="80"/>
                </a:cubicBezTo>
                <a:cubicBezTo>
                  <a:pt x="0" y="80"/>
                  <a:pt x="1" y="81"/>
                  <a:pt x="0" y="80"/>
                </a:cubicBezTo>
                <a:cubicBezTo>
                  <a:pt x="11" y="80"/>
                  <a:pt x="11" y="80"/>
                  <a:pt x="11" y="80"/>
                </a:cubicBezTo>
                <a:cubicBezTo>
                  <a:pt x="11" y="79"/>
                  <a:pt x="11" y="79"/>
                  <a:pt x="11" y="79"/>
                </a:cubicBezTo>
                <a:cubicBezTo>
                  <a:pt x="13" y="79"/>
                  <a:pt x="15" y="79"/>
                  <a:pt x="17" y="78"/>
                </a:cubicBezTo>
                <a:cubicBezTo>
                  <a:pt x="17" y="78"/>
                  <a:pt x="17" y="78"/>
                  <a:pt x="17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20" y="78"/>
                  <a:pt x="20" y="78"/>
                  <a:pt x="20" y="78"/>
                </a:cubicBezTo>
                <a:cubicBezTo>
                  <a:pt x="20" y="77"/>
                  <a:pt x="20" y="77"/>
                  <a:pt x="20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2" y="77"/>
                  <a:pt x="22" y="77"/>
                  <a:pt x="22" y="77"/>
                </a:cubicBezTo>
                <a:cubicBezTo>
                  <a:pt x="22" y="76"/>
                  <a:pt x="22" y="76"/>
                  <a:pt x="22" y="76"/>
                </a:cubicBezTo>
                <a:cubicBezTo>
                  <a:pt x="23" y="76"/>
                  <a:pt x="23" y="76"/>
                  <a:pt x="23" y="76"/>
                </a:cubicBezTo>
                <a:cubicBezTo>
                  <a:pt x="23" y="76"/>
                  <a:pt x="23" y="76"/>
                  <a:pt x="23" y="76"/>
                </a:cubicBezTo>
                <a:cubicBezTo>
                  <a:pt x="24" y="76"/>
                  <a:pt x="24" y="76"/>
                  <a:pt x="24" y="76"/>
                </a:cubicBezTo>
                <a:cubicBezTo>
                  <a:pt x="24" y="76"/>
                  <a:pt x="24" y="76"/>
                  <a:pt x="24" y="76"/>
                </a:cubicBezTo>
                <a:cubicBezTo>
                  <a:pt x="24" y="75"/>
                  <a:pt x="25" y="75"/>
                  <a:pt x="26" y="75"/>
                </a:cubicBezTo>
                <a:cubicBezTo>
                  <a:pt x="26" y="75"/>
                  <a:pt x="26" y="75"/>
                  <a:pt x="26" y="75"/>
                </a:cubicBezTo>
                <a:cubicBezTo>
                  <a:pt x="26" y="75"/>
                  <a:pt x="27" y="74"/>
                  <a:pt x="27" y="74"/>
                </a:cubicBezTo>
                <a:cubicBezTo>
                  <a:pt x="27" y="74"/>
                  <a:pt x="27" y="74"/>
                  <a:pt x="28" y="74"/>
                </a:cubicBezTo>
                <a:cubicBezTo>
                  <a:pt x="28" y="73"/>
                  <a:pt x="29" y="73"/>
                  <a:pt x="29" y="73"/>
                </a:cubicBezTo>
                <a:cubicBezTo>
                  <a:pt x="29" y="73"/>
                  <a:pt x="29" y="73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2" y="71"/>
                  <a:pt x="32" y="71"/>
                  <a:pt x="32" y="71"/>
                </a:cubicBezTo>
                <a:cubicBezTo>
                  <a:pt x="32" y="70"/>
                  <a:pt x="32" y="70"/>
                  <a:pt x="32" y="70"/>
                </a:cubicBezTo>
                <a:cubicBezTo>
                  <a:pt x="25" y="70"/>
                  <a:pt x="20" y="67"/>
                  <a:pt x="17" y="62"/>
                </a:cubicBezTo>
                <a:cubicBezTo>
                  <a:pt x="16" y="62"/>
                  <a:pt x="16" y="61"/>
                  <a:pt x="15" y="61"/>
                </a:cubicBezTo>
                <a:cubicBezTo>
                  <a:pt x="15" y="60"/>
                  <a:pt x="15" y="60"/>
                  <a:pt x="15" y="60"/>
                </a:cubicBezTo>
                <a:cubicBezTo>
                  <a:pt x="15" y="60"/>
                  <a:pt x="14" y="60"/>
                  <a:pt x="14" y="60"/>
                </a:cubicBezTo>
                <a:cubicBezTo>
                  <a:pt x="14" y="59"/>
                  <a:pt x="14" y="59"/>
                  <a:pt x="14" y="59"/>
                </a:cubicBezTo>
                <a:cubicBezTo>
                  <a:pt x="13" y="58"/>
                  <a:pt x="12" y="57"/>
                  <a:pt x="12" y="55"/>
                </a:cubicBezTo>
                <a:cubicBezTo>
                  <a:pt x="15" y="55"/>
                  <a:pt x="19" y="55"/>
                  <a:pt x="21" y="54"/>
                </a:cubicBezTo>
                <a:cubicBezTo>
                  <a:pt x="21" y="54"/>
                  <a:pt x="21" y="54"/>
                  <a:pt x="21" y="54"/>
                </a:cubicBezTo>
                <a:cubicBezTo>
                  <a:pt x="20" y="54"/>
                  <a:pt x="18" y="53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5" y="51"/>
                  <a:pt x="15" y="51"/>
                </a:cubicBezTo>
                <a:cubicBezTo>
                  <a:pt x="14" y="51"/>
                  <a:pt x="14" y="51"/>
                  <a:pt x="14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49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49"/>
                  <a:pt x="11" y="48"/>
                  <a:pt x="10" y="47"/>
                </a:cubicBezTo>
                <a:cubicBezTo>
                  <a:pt x="10" y="47"/>
                  <a:pt x="10" y="47"/>
                  <a:pt x="9" y="47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5"/>
                  <a:pt x="8" y="45"/>
                </a:cubicBezTo>
                <a:cubicBezTo>
                  <a:pt x="6" y="42"/>
                  <a:pt x="4" y="37"/>
                  <a:pt x="4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6" y="33"/>
                  <a:pt x="11" y="34"/>
                  <a:pt x="14" y="34"/>
                </a:cubicBezTo>
                <a:cubicBezTo>
                  <a:pt x="14" y="34"/>
                  <a:pt x="14" y="34"/>
                  <a:pt x="14" y="34"/>
                </a:cubicBezTo>
                <a:cubicBezTo>
                  <a:pt x="12" y="33"/>
                  <a:pt x="9" y="30"/>
                  <a:pt x="8" y="29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8"/>
                  <a:pt x="8" y="28"/>
                  <a:pt x="7" y="27"/>
                </a:cubicBezTo>
                <a:cubicBezTo>
                  <a:pt x="7" y="27"/>
                  <a:pt x="7" y="26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5" y="23"/>
                  <a:pt x="5" y="21"/>
                  <a:pt x="5" y="20"/>
                </a:cubicBezTo>
                <a:cubicBezTo>
                  <a:pt x="4" y="19"/>
                  <a:pt x="3" y="15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8"/>
                  <a:pt x="5" y="8"/>
                  <a:pt x="5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7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7" y="5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8" y="5"/>
                  <a:pt x="8" y="5"/>
                </a:cubicBezTo>
                <a:cubicBezTo>
                  <a:pt x="9" y="5"/>
                  <a:pt x="9" y="6"/>
                  <a:pt x="10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1" y="8"/>
                  <a:pt x="11" y="8"/>
                </a:cubicBezTo>
                <a:cubicBezTo>
                  <a:pt x="11" y="9"/>
                  <a:pt x="12" y="9"/>
                  <a:pt x="13" y="10"/>
                </a:cubicBezTo>
                <a:cubicBezTo>
                  <a:pt x="13" y="10"/>
                  <a:pt x="13" y="10"/>
                  <a:pt x="14" y="10"/>
                </a:cubicBezTo>
                <a:cubicBezTo>
                  <a:pt x="15" y="11"/>
                  <a:pt x="15" y="12"/>
                  <a:pt x="16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4"/>
                  <a:pt x="18" y="14"/>
                  <a:pt x="18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15"/>
                  <a:pt x="19" y="15"/>
                  <a:pt x="19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21" y="16"/>
                  <a:pt x="21" y="16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7"/>
                  <a:pt x="22" y="18"/>
                </a:cubicBezTo>
                <a:cubicBezTo>
                  <a:pt x="23" y="18"/>
                  <a:pt x="23" y="18"/>
                  <a:pt x="24" y="18"/>
                </a:cubicBezTo>
                <a:cubicBezTo>
                  <a:pt x="24" y="18"/>
                  <a:pt x="24" y="19"/>
                  <a:pt x="24" y="19"/>
                </a:cubicBezTo>
                <a:cubicBezTo>
                  <a:pt x="25" y="19"/>
                  <a:pt x="26" y="19"/>
                  <a:pt x="27" y="20"/>
                </a:cubicBezTo>
                <a:cubicBezTo>
                  <a:pt x="27" y="20"/>
                  <a:pt x="27" y="20"/>
                  <a:pt x="27" y="21"/>
                </a:cubicBezTo>
                <a:cubicBezTo>
                  <a:pt x="28" y="21"/>
                  <a:pt x="30" y="21"/>
                  <a:pt x="31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23"/>
                  <a:pt x="33" y="23"/>
                  <a:pt x="33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4" y="23"/>
                  <a:pt x="35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5"/>
                  <a:pt x="37" y="25"/>
                  <a:pt x="37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41" y="25"/>
                  <a:pt x="41" y="25"/>
                  <a:pt x="41" y="25"/>
                </a:cubicBezTo>
                <a:cubicBezTo>
                  <a:pt x="41" y="26"/>
                  <a:pt x="41" y="26"/>
                  <a:pt x="41" y="26"/>
                </a:cubicBezTo>
                <a:cubicBezTo>
                  <a:pt x="42" y="26"/>
                  <a:pt x="43" y="26"/>
                  <a:pt x="44" y="26"/>
                </a:cubicBezTo>
                <a:cubicBezTo>
                  <a:pt x="44" y="27"/>
                  <a:pt x="44" y="27"/>
                  <a:pt x="44" y="27"/>
                </a:cubicBezTo>
                <a:cubicBezTo>
                  <a:pt x="47" y="27"/>
                  <a:pt x="51" y="27"/>
                  <a:pt x="54" y="28"/>
                </a:cubicBezTo>
                <a:cubicBezTo>
                  <a:pt x="54" y="26"/>
                  <a:pt x="54" y="26"/>
                  <a:pt x="54" y="26"/>
                </a:cubicBezTo>
                <a:cubicBezTo>
                  <a:pt x="53" y="25"/>
                  <a:pt x="53" y="23"/>
                  <a:pt x="53" y="22"/>
                </a:cubicBezTo>
                <a:cubicBezTo>
                  <a:pt x="53" y="18"/>
                  <a:pt x="55" y="15"/>
                  <a:pt x="56" y="12"/>
                </a:cubicBezTo>
                <a:cubicBezTo>
                  <a:pt x="56" y="12"/>
                  <a:pt x="56" y="12"/>
                  <a:pt x="56" y="12"/>
                </a:cubicBezTo>
                <a:cubicBezTo>
                  <a:pt x="56" y="11"/>
                  <a:pt x="56" y="11"/>
                  <a:pt x="57" y="11"/>
                </a:cubicBezTo>
                <a:cubicBezTo>
                  <a:pt x="57" y="11"/>
                  <a:pt x="57" y="10"/>
                  <a:pt x="57" y="10"/>
                </a:cubicBezTo>
                <a:cubicBezTo>
                  <a:pt x="58" y="9"/>
                  <a:pt x="58" y="9"/>
                  <a:pt x="58" y="9"/>
                </a:cubicBezTo>
                <a:cubicBezTo>
                  <a:pt x="58" y="8"/>
                  <a:pt x="58" y="8"/>
                  <a:pt x="58" y="8"/>
                </a:cubicBezTo>
                <a:cubicBezTo>
                  <a:pt x="59" y="7"/>
                  <a:pt x="60" y="6"/>
                  <a:pt x="61" y="5"/>
                </a:cubicBezTo>
                <a:cubicBezTo>
                  <a:pt x="61" y="5"/>
                  <a:pt x="61" y="5"/>
                  <a:pt x="62" y="5"/>
                </a:cubicBezTo>
                <a:cubicBezTo>
                  <a:pt x="62" y="5"/>
                  <a:pt x="62" y="5"/>
                  <a:pt x="62" y="5"/>
                </a:cubicBezTo>
                <a:cubicBezTo>
                  <a:pt x="63" y="4"/>
                  <a:pt x="63" y="4"/>
                  <a:pt x="63" y="3"/>
                </a:cubicBezTo>
                <a:cubicBezTo>
                  <a:pt x="64" y="3"/>
                  <a:pt x="64" y="3"/>
                  <a:pt x="65" y="3"/>
                </a:cubicBezTo>
                <a:cubicBezTo>
                  <a:pt x="65" y="3"/>
                  <a:pt x="65" y="3"/>
                  <a:pt x="65" y="2"/>
                </a:cubicBezTo>
                <a:cubicBezTo>
                  <a:pt x="66" y="2"/>
                  <a:pt x="66" y="2"/>
                  <a:pt x="66" y="2"/>
                </a:cubicBezTo>
                <a:cubicBezTo>
                  <a:pt x="66" y="2"/>
                  <a:pt x="66" y="2"/>
                  <a:pt x="66" y="2"/>
                </a:cubicBezTo>
                <a:cubicBezTo>
                  <a:pt x="67" y="2"/>
                  <a:pt x="67" y="2"/>
                  <a:pt x="67" y="2"/>
                </a:cubicBezTo>
                <a:cubicBezTo>
                  <a:pt x="67" y="1"/>
                  <a:pt x="67" y="1"/>
                  <a:pt x="67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9" y="1"/>
                  <a:pt x="69" y="1"/>
                  <a:pt x="69" y="1"/>
                </a:cubicBezTo>
                <a:cubicBezTo>
                  <a:pt x="69" y="1"/>
                  <a:pt x="69" y="1"/>
                  <a:pt x="69" y="1"/>
                </a:cubicBezTo>
                <a:cubicBezTo>
                  <a:pt x="70" y="1"/>
                  <a:pt x="70" y="1"/>
                  <a:pt x="70" y="1"/>
                </a:cubicBezTo>
                <a:cubicBezTo>
                  <a:pt x="70" y="0"/>
                  <a:pt x="70" y="0"/>
                  <a:pt x="70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1"/>
                  <a:pt x="82" y="1"/>
                  <a:pt x="82" y="1"/>
                </a:cubicBezTo>
                <a:cubicBezTo>
                  <a:pt x="83" y="1"/>
                  <a:pt x="83" y="1"/>
                  <a:pt x="83" y="1"/>
                </a:cubicBezTo>
                <a:cubicBezTo>
                  <a:pt x="83" y="1"/>
                  <a:pt x="83" y="1"/>
                  <a:pt x="83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5" y="1"/>
                  <a:pt x="85" y="1"/>
                  <a:pt x="85" y="1"/>
                </a:cubicBezTo>
                <a:cubicBezTo>
                  <a:pt x="85" y="2"/>
                  <a:pt x="85" y="2"/>
                  <a:pt x="85" y="2"/>
                </a:cubicBezTo>
                <a:cubicBezTo>
                  <a:pt x="86" y="2"/>
                  <a:pt x="86" y="2"/>
                  <a:pt x="86" y="2"/>
                </a:cubicBezTo>
                <a:cubicBezTo>
                  <a:pt x="86" y="2"/>
                  <a:pt x="86" y="2"/>
                  <a:pt x="86" y="2"/>
                </a:cubicBezTo>
                <a:cubicBezTo>
                  <a:pt x="87" y="2"/>
                  <a:pt x="87" y="2"/>
                  <a:pt x="87" y="2"/>
                </a:cubicBezTo>
                <a:cubicBezTo>
                  <a:pt x="87" y="3"/>
                  <a:pt x="87" y="3"/>
                  <a:pt x="87" y="3"/>
                </a:cubicBezTo>
                <a:cubicBezTo>
                  <a:pt x="88" y="3"/>
                  <a:pt x="89" y="3"/>
                  <a:pt x="89" y="3"/>
                </a:cubicBezTo>
                <a:cubicBezTo>
                  <a:pt x="89" y="4"/>
                  <a:pt x="90" y="4"/>
                  <a:pt x="90" y="5"/>
                </a:cubicBezTo>
                <a:cubicBezTo>
                  <a:pt x="91" y="5"/>
                  <a:pt x="91" y="5"/>
                  <a:pt x="91" y="5"/>
                </a:cubicBezTo>
                <a:cubicBezTo>
                  <a:pt x="91" y="5"/>
                  <a:pt x="91" y="5"/>
                  <a:pt x="91" y="5"/>
                </a:cubicBezTo>
                <a:cubicBezTo>
                  <a:pt x="92" y="6"/>
                  <a:pt x="92" y="7"/>
                  <a:pt x="94" y="7"/>
                </a:cubicBezTo>
                <a:cubicBezTo>
                  <a:pt x="95" y="6"/>
                  <a:pt x="96" y="6"/>
                  <a:pt x="98" y="6"/>
                </a:cubicBezTo>
                <a:cubicBezTo>
                  <a:pt x="98" y="5"/>
                  <a:pt x="98" y="5"/>
                  <a:pt x="98" y="5"/>
                </a:cubicBezTo>
                <a:cubicBezTo>
                  <a:pt x="99" y="5"/>
                  <a:pt x="99" y="5"/>
                  <a:pt x="99" y="5"/>
                </a:cubicBezTo>
                <a:cubicBezTo>
                  <a:pt x="99" y="5"/>
                  <a:pt x="99" y="5"/>
                  <a:pt x="99" y="5"/>
                </a:cubicBezTo>
                <a:cubicBezTo>
                  <a:pt x="100" y="5"/>
                  <a:pt x="100" y="5"/>
                  <a:pt x="100" y="5"/>
                </a:cubicBezTo>
                <a:cubicBezTo>
                  <a:pt x="100" y="5"/>
                  <a:pt x="100" y="5"/>
                  <a:pt x="100" y="5"/>
                </a:cubicBezTo>
                <a:cubicBezTo>
                  <a:pt x="101" y="5"/>
                  <a:pt x="101" y="4"/>
                  <a:pt x="102" y="4"/>
                </a:cubicBezTo>
                <a:cubicBezTo>
                  <a:pt x="102" y="4"/>
                  <a:pt x="102" y="4"/>
                  <a:pt x="102" y="4"/>
                </a:cubicBezTo>
                <a:cubicBezTo>
                  <a:pt x="103" y="4"/>
                  <a:pt x="103" y="4"/>
                  <a:pt x="103" y="4"/>
                </a:cubicBezTo>
                <a:cubicBezTo>
                  <a:pt x="104" y="3"/>
                  <a:pt x="106" y="2"/>
                  <a:pt x="107" y="1"/>
                </a:cubicBezTo>
                <a:cubicBezTo>
                  <a:pt x="107" y="3"/>
                  <a:pt x="107" y="3"/>
                  <a:pt x="107" y="3"/>
                </a:cubicBezTo>
                <a:cubicBezTo>
                  <a:pt x="107" y="3"/>
                  <a:pt x="107" y="3"/>
                  <a:pt x="107" y="3"/>
                </a:cubicBezTo>
                <a:cubicBezTo>
                  <a:pt x="106" y="3"/>
                  <a:pt x="106" y="4"/>
                  <a:pt x="106" y="5"/>
                </a:cubicBezTo>
                <a:cubicBezTo>
                  <a:pt x="106" y="5"/>
                  <a:pt x="106" y="5"/>
                  <a:pt x="106" y="5"/>
                </a:cubicBezTo>
                <a:cubicBezTo>
                  <a:pt x="106" y="5"/>
                  <a:pt x="106" y="5"/>
                  <a:pt x="106" y="5"/>
                </a:cubicBezTo>
                <a:cubicBezTo>
                  <a:pt x="105" y="5"/>
                  <a:pt x="105" y="5"/>
                  <a:pt x="105" y="5"/>
                </a:cubicBezTo>
                <a:cubicBezTo>
                  <a:pt x="105" y="6"/>
                  <a:pt x="105" y="6"/>
                  <a:pt x="105" y="6"/>
                </a:cubicBezTo>
                <a:cubicBezTo>
                  <a:pt x="105" y="6"/>
                  <a:pt x="105" y="7"/>
                  <a:pt x="104" y="7"/>
                </a:cubicBezTo>
                <a:cubicBezTo>
                  <a:pt x="104" y="8"/>
                  <a:pt x="104" y="8"/>
                  <a:pt x="104" y="8"/>
                </a:cubicBezTo>
                <a:cubicBezTo>
                  <a:pt x="104" y="8"/>
                  <a:pt x="104" y="8"/>
                  <a:pt x="103" y="8"/>
                </a:cubicBezTo>
                <a:cubicBezTo>
                  <a:pt x="103" y="9"/>
                  <a:pt x="103" y="9"/>
                  <a:pt x="103" y="9"/>
                </a:cubicBezTo>
                <a:cubicBezTo>
                  <a:pt x="103" y="9"/>
                  <a:pt x="103" y="9"/>
                  <a:pt x="102" y="10"/>
                </a:cubicBezTo>
                <a:cubicBezTo>
                  <a:pt x="102" y="11"/>
                  <a:pt x="101" y="11"/>
                  <a:pt x="100" y="12"/>
                </a:cubicBezTo>
                <a:cubicBezTo>
                  <a:pt x="99" y="12"/>
                  <a:pt x="99" y="12"/>
                  <a:pt x="99" y="12"/>
                </a:cubicBezTo>
                <a:cubicBezTo>
                  <a:pt x="99" y="13"/>
                  <a:pt x="98" y="13"/>
                  <a:pt x="98" y="14"/>
                </a:cubicBezTo>
                <a:cubicBezTo>
                  <a:pt x="98" y="14"/>
                  <a:pt x="98" y="14"/>
                  <a:pt x="98" y="14"/>
                </a:cubicBezTo>
                <a:cubicBezTo>
                  <a:pt x="99" y="13"/>
                  <a:pt x="101" y="14"/>
                  <a:pt x="102" y="13"/>
                </a:cubicBezTo>
                <a:cubicBezTo>
                  <a:pt x="105" y="12"/>
                  <a:pt x="107" y="12"/>
                  <a:pt x="110" y="11"/>
                </a:cubicBezTo>
                <a:cubicBezTo>
                  <a:pt x="109" y="12"/>
                  <a:pt x="109" y="13"/>
                  <a:pt x="108" y="14"/>
                </a:cubicBezTo>
              </a:path>
            </a:pathLst>
          </a:custGeom>
          <a:solidFill>
            <a:srgbClr val="1EB6B7"/>
          </a:solidFill>
          <a:ln>
            <a:noFill/>
          </a:ln>
        </p:spPr>
        <p:txBody>
          <a:bodyPr vert="horz" wrap="square" lIns="91154" tIns="45578" rIns="91154" bIns="45578" numCol="1" anchor="t" anchorCtr="0" compatLnSpc="1">
            <a:prstTxWarp prst="textNoShape">
              <a:avLst/>
            </a:prstTxWarp>
          </a:bodyPr>
          <a:lstStyle/>
          <a:p>
            <a:endParaRPr lang="fr-FR" sz="1444">
              <a:latin typeface="Pole Emploi PRO" panose="02000503040000020004" pitchFamily="50" charset="0"/>
            </a:endParaRPr>
          </a:p>
        </p:txBody>
      </p:sp>
      <p:sp>
        <p:nvSpPr>
          <p:cNvPr id="24" name="AutoShape 7">
            <a:extLst>
              <a:ext uri="{FF2B5EF4-FFF2-40B4-BE49-F238E27FC236}">
                <a16:creationId xmlns:a16="http://schemas.microsoft.com/office/drawing/2014/main" xmlns="" id="{69EDE5DC-6AF9-4178-AA61-1E71347E78FD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435105" y="13940716"/>
            <a:ext cx="203260" cy="20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54" tIns="45578" rIns="91154" bIns="45578" numCol="1" anchor="t" anchorCtr="0" compatLnSpc="1">
            <a:prstTxWarp prst="textNoShape">
              <a:avLst/>
            </a:prstTxWarp>
          </a:bodyPr>
          <a:lstStyle/>
          <a:p>
            <a:endParaRPr lang="fr-FR" sz="1444">
              <a:latin typeface="Pole Emploi PRO" panose="02000503040000020004" pitchFamily="50" charset="0"/>
            </a:endParaRPr>
          </a:p>
        </p:txBody>
      </p:sp>
      <p:sp>
        <p:nvSpPr>
          <p:cNvPr id="25" name="Freeform 9">
            <a:extLst>
              <a:ext uri="{FF2B5EF4-FFF2-40B4-BE49-F238E27FC236}">
                <a16:creationId xmlns:a16="http://schemas.microsoft.com/office/drawing/2014/main" xmlns="" id="{587F9E82-E887-49B5-98D2-F1588867740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36694" y="13942304"/>
            <a:ext cx="203260" cy="203136"/>
          </a:xfrm>
          <a:custGeom>
            <a:avLst/>
            <a:gdLst>
              <a:gd name="T0" fmla="*/ 61 w 96"/>
              <a:gd name="T1" fmla="*/ 31 h 96"/>
              <a:gd name="T2" fmla="*/ 56 w 96"/>
              <a:gd name="T3" fmla="*/ 31 h 96"/>
              <a:gd name="T4" fmla="*/ 52 w 96"/>
              <a:gd name="T5" fmla="*/ 36 h 96"/>
              <a:gd name="T6" fmla="*/ 52 w 96"/>
              <a:gd name="T7" fmla="*/ 41 h 96"/>
              <a:gd name="T8" fmla="*/ 60 w 96"/>
              <a:gd name="T9" fmla="*/ 41 h 96"/>
              <a:gd name="T10" fmla="*/ 59 w 96"/>
              <a:gd name="T11" fmla="*/ 50 h 96"/>
              <a:gd name="T12" fmla="*/ 52 w 96"/>
              <a:gd name="T13" fmla="*/ 50 h 96"/>
              <a:gd name="T14" fmla="*/ 52 w 96"/>
              <a:gd name="T15" fmla="*/ 72 h 96"/>
              <a:gd name="T16" fmla="*/ 43 w 96"/>
              <a:gd name="T17" fmla="*/ 72 h 96"/>
              <a:gd name="T18" fmla="*/ 43 w 96"/>
              <a:gd name="T19" fmla="*/ 50 h 96"/>
              <a:gd name="T20" fmla="*/ 35 w 96"/>
              <a:gd name="T21" fmla="*/ 50 h 96"/>
              <a:gd name="T22" fmla="*/ 35 w 96"/>
              <a:gd name="T23" fmla="*/ 41 h 96"/>
              <a:gd name="T24" fmla="*/ 43 w 96"/>
              <a:gd name="T25" fmla="*/ 41 h 96"/>
              <a:gd name="T26" fmla="*/ 43 w 96"/>
              <a:gd name="T27" fmla="*/ 35 h 96"/>
              <a:gd name="T28" fmla="*/ 54 w 96"/>
              <a:gd name="T29" fmla="*/ 23 h 96"/>
              <a:gd name="T30" fmla="*/ 61 w 96"/>
              <a:gd name="T31" fmla="*/ 24 h 96"/>
              <a:gd name="T32" fmla="*/ 61 w 96"/>
              <a:gd name="T33" fmla="*/ 31 h 96"/>
              <a:gd name="T34" fmla="*/ 48 w 96"/>
              <a:gd name="T35" fmla="*/ 0 h 96"/>
              <a:gd name="T36" fmla="*/ 0 w 96"/>
              <a:gd name="T37" fmla="*/ 48 h 96"/>
              <a:gd name="T38" fmla="*/ 48 w 96"/>
              <a:gd name="T39" fmla="*/ 96 h 96"/>
              <a:gd name="T40" fmla="*/ 96 w 96"/>
              <a:gd name="T41" fmla="*/ 48 h 96"/>
              <a:gd name="T42" fmla="*/ 48 w 96"/>
              <a:gd name="T43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96">
                <a:moveTo>
                  <a:pt x="61" y="31"/>
                </a:moveTo>
                <a:cubicBezTo>
                  <a:pt x="56" y="31"/>
                  <a:pt x="56" y="31"/>
                  <a:pt x="56" y="31"/>
                </a:cubicBezTo>
                <a:cubicBezTo>
                  <a:pt x="52" y="31"/>
                  <a:pt x="52" y="33"/>
                  <a:pt x="52" y="36"/>
                </a:cubicBezTo>
                <a:cubicBezTo>
                  <a:pt x="52" y="41"/>
                  <a:pt x="52" y="41"/>
                  <a:pt x="52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50"/>
                  <a:pt x="59" y="50"/>
                  <a:pt x="59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52" y="72"/>
                  <a:pt x="52" y="72"/>
                  <a:pt x="52" y="72"/>
                </a:cubicBezTo>
                <a:cubicBezTo>
                  <a:pt x="43" y="72"/>
                  <a:pt x="43" y="72"/>
                  <a:pt x="43" y="72"/>
                </a:cubicBezTo>
                <a:cubicBezTo>
                  <a:pt x="43" y="50"/>
                  <a:pt x="43" y="50"/>
                  <a:pt x="43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41"/>
                  <a:pt x="35" y="41"/>
                  <a:pt x="35" y="41"/>
                </a:cubicBezTo>
                <a:cubicBezTo>
                  <a:pt x="43" y="41"/>
                  <a:pt x="43" y="41"/>
                  <a:pt x="43" y="41"/>
                </a:cubicBezTo>
                <a:cubicBezTo>
                  <a:pt x="43" y="35"/>
                  <a:pt x="43" y="35"/>
                  <a:pt x="43" y="35"/>
                </a:cubicBezTo>
                <a:cubicBezTo>
                  <a:pt x="43" y="27"/>
                  <a:pt x="47" y="23"/>
                  <a:pt x="54" y="23"/>
                </a:cubicBezTo>
                <a:cubicBezTo>
                  <a:pt x="57" y="23"/>
                  <a:pt x="60" y="23"/>
                  <a:pt x="61" y="24"/>
                </a:cubicBezTo>
                <a:lnTo>
                  <a:pt x="61" y="31"/>
                </a:lnTo>
                <a:close/>
                <a:moveTo>
                  <a:pt x="48" y="0"/>
                </a:moveTo>
                <a:cubicBezTo>
                  <a:pt x="21" y="0"/>
                  <a:pt x="0" y="21"/>
                  <a:pt x="0" y="48"/>
                </a:cubicBezTo>
                <a:cubicBezTo>
                  <a:pt x="0" y="74"/>
                  <a:pt x="21" y="96"/>
                  <a:pt x="48" y="96"/>
                </a:cubicBezTo>
                <a:cubicBezTo>
                  <a:pt x="74" y="96"/>
                  <a:pt x="96" y="74"/>
                  <a:pt x="96" y="48"/>
                </a:cubicBezTo>
                <a:cubicBezTo>
                  <a:pt x="96" y="21"/>
                  <a:pt x="74" y="0"/>
                  <a:pt x="48" y="0"/>
                </a:cubicBezTo>
              </a:path>
            </a:pathLst>
          </a:custGeom>
          <a:solidFill>
            <a:srgbClr val="1EB6B7"/>
          </a:solidFill>
          <a:ln>
            <a:noFill/>
          </a:ln>
        </p:spPr>
        <p:txBody>
          <a:bodyPr vert="horz" wrap="square" lIns="91154" tIns="45578" rIns="91154" bIns="45578" numCol="1" anchor="t" anchorCtr="0" compatLnSpc="1">
            <a:prstTxWarp prst="textNoShape">
              <a:avLst/>
            </a:prstTxWarp>
          </a:bodyPr>
          <a:lstStyle/>
          <a:p>
            <a:endParaRPr lang="fr-FR" sz="1444">
              <a:latin typeface="Pole Emploi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983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0"/>
            <a:ext cx="10692000" cy="8049576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-1"/>
            <a:ext cx="10239420" cy="7343776"/>
          </a:xfrm>
          <a:prstGeom prst="rect">
            <a:avLst/>
          </a:prstGeom>
          <a:gradFill>
            <a:gsLst>
              <a:gs pos="25000">
                <a:schemeClr val="accent1">
                  <a:lumMod val="5000"/>
                  <a:lumOff val="95000"/>
                  <a:alpha val="0"/>
                </a:schemeClr>
              </a:gs>
              <a:gs pos="87000">
                <a:srgbClr val="FFFFFF">
                  <a:alpha val="94000"/>
                </a:srgbClr>
              </a:gs>
              <a:gs pos="69000">
                <a:schemeClr val="bg1"/>
              </a:gs>
              <a:gs pos="100000">
                <a:schemeClr val="bg1">
                  <a:alpha val="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>
            <a:off x="0" y="5668964"/>
            <a:ext cx="10694988" cy="7538078"/>
          </a:xfrm>
          <a:custGeom>
            <a:avLst/>
            <a:gdLst>
              <a:gd name="T0" fmla="*/ 3364 w 3364"/>
              <a:gd name="T1" fmla="*/ 577 h 3003"/>
              <a:gd name="T2" fmla="*/ 1003 w 3364"/>
              <a:gd name="T3" fmla="*/ 0 h 3003"/>
              <a:gd name="T4" fmla="*/ 0 w 3364"/>
              <a:gd name="T5" fmla="*/ 98 h 3003"/>
              <a:gd name="T6" fmla="*/ 0 w 3364"/>
              <a:gd name="T7" fmla="*/ 3003 h 3003"/>
              <a:gd name="T8" fmla="*/ 3364 w 3364"/>
              <a:gd name="T9" fmla="*/ 3003 h 3003"/>
              <a:gd name="T10" fmla="*/ 3364 w 3364"/>
              <a:gd name="T11" fmla="*/ 577 h 30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64" h="3003">
                <a:moveTo>
                  <a:pt x="3364" y="577"/>
                </a:moveTo>
                <a:cubicBezTo>
                  <a:pt x="2658" y="209"/>
                  <a:pt x="1855" y="0"/>
                  <a:pt x="1003" y="0"/>
                </a:cubicBezTo>
                <a:cubicBezTo>
                  <a:pt x="659" y="0"/>
                  <a:pt x="324" y="34"/>
                  <a:pt x="0" y="98"/>
                </a:cubicBezTo>
                <a:cubicBezTo>
                  <a:pt x="0" y="3003"/>
                  <a:pt x="0" y="3003"/>
                  <a:pt x="0" y="3003"/>
                </a:cubicBezTo>
                <a:cubicBezTo>
                  <a:pt x="3364" y="3003"/>
                  <a:pt x="3364" y="3003"/>
                  <a:pt x="3364" y="3003"/>
                </a:cubicBezTo>
                <a:lnTo>
                  <a:pt x="3364" y="577"/>
                </a:lnTo>
                <a:close/>
              </a:path>
            </a:pathLst>
          </a:custGeom>
          <a:solidFill>
            <a:srgbClr val="1EB6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72953" y="12463379"/>
            <a:ext cx="2766467" cy="73679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4765" y="1487991"/>
            <a:ext cx="5112863" cy="2452323"/>
          </a:xfrm>
          <a:prstGeom prst="rect">
            <a:avLst/>
          </a:prstGeom>
        </p:spPr>
      </p:pic>
      <p:sp>
        <p:nvSpPr>
          <p:cNvPr id="20" name="ZoneTexte 19"/>
          <p:cNvSpPr txBox="1"/>
          <p:nvPr userDrawn="1"/>
        </p:nvSpPr>
        <p:spPr>
          <a:xfrm rot="16200000">
            <a:off x="-737511" y="11964691"/>
            <a:ext cx="180908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solidFill>
                  <a:schemeClr val="bg1"/>
                </a:solidFill>
                <a:latin typeface="Pole Emploi PRO" panose="02000503040000020004" pitchFamily="50" charset="0"/>
              </a:rPr>
              <a:t>Photo : Adobe Stock</a:t>
            </a:r>
            <a:endParaRPr lang="fr-FR" sz="500" dirty="0">
              <a:solidFill>
                <a:schemeClr val="bg1"/>
              </a:solidFill>
              <a:latin typeface="Pole Emploi PRO" panose="02000503040000020004" pitchFamily="50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593DAF11-F34C-4709-A2C1-51047C87104A}"/>
              </a:ext>
            </a:extLst>
          </p:cNvPr>
          <p:cNvSpPr txBox="1"/>
          <p:nvPr userDrawn="1"/>
        </p:nvSpPr>
        <p:spPr>
          <a:xfrm>
            <a:off x="335023" y="14468680"/>
            <a:ext cx="4080040" cy="306832"/>
          </a:xfrm>
          <a:prstGeom prst="rect">
            <a:avLst/>
          </a:prstGeom>
          <a:noFill/>
        </p:spPr>
        <p:txBody>
          <a:bodyPr wrap="square" lIns="91140" tIns="45570" rIns="91140" bIns="4557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96" b="1" cap="all" dirty="0">
                <a:solidFill>
                  <a:srgbClr val="1EB6B7"/>
                </a:solidFill>
                <a:latin typeface="Pole Emploi PRO" panose="02000503040000020004" pitchFamily="50" charset="0"/>
                <a:cs typeface="Arial" panose="020B0604020202020204" pitchFamily="34" charset="0"/>
              </a:rPr>
              <a:t>pole-emploi-ile-de-france.fr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8D32F2B8-3B42-4C34-B6F9-BBEBA77EFA3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4765" y="14145673"/>
            <a:ext cx="1929387" cy="32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496" dirty="0">
                <a:solidFill>
                  <a:srgbClr val="1EB6B7"/>
                </a:solidFill>
                <a:latin typeface="Pole Emploi PRO" panose="02000503040000020004" pitchFamily="50" charset="0"/>
              </a:rPr>
              <a:t>@</a:t>
            </a:r>
            <a:r>
              <a:rPr lang="fr-FR" altLang="fr-FR" sz="1496" dirty="0" err="1">
                <a:solidFill>
                  <a:srgbClr val="1EB6B7"/>
                </a:solidFill>
                <a:latin typeface="Pole Emploi PRO" panose="02000503040000020004" pitchFamily="50" charset="0"/>
              </a:rPr>
              <a:t>poleemploi_IDF</a:t>
            </a:r>
            <a:endParaRPr lang="fr-FR" altLang="fr-FR" sz="1496" dirty="0">
              <a:solidFill>
                <a:srgbClr val="1EB6B7"/>
              </a:solidFill>
              <a:latin typeface="Pole Emploi PRO" panose="02000503040000020004" pitchFamily="50" charset="0"/>
            </a:endParaRPr>
          </a:p>
        </p:txBody>
      </p:sp>
      <p:sp>
        <p:nvSpPr>
          <p:cNvPr id="22" name="ZoneTexte 12">
            <a:extLst>
              <a:ext uri="{FF2B5EF4-FFF2-40B4-BE49-F238E27FC236}">
                <a16:creationId xmlns="" xmlns:a16="http://schemas.microsoft.com/office/drawing/2014/main" id="{D9980AA2-6717-45D5-83AD-60EBFE04C0B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4741" y="13875409"/>
            <a:ext cx="1929387" cy="32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496" dirty="0">
                <a:solidFill>
                  <a:srgbClr val="1EB6B7"/>
                </a:solidFill>
                <a:latin typeface="Pole Emploi PRO" panose="02000503040000020004" pitchFamily="50" charset="0"/>
              </a:rPr>
              <a:t> Pôle emploi IDF</a:t>
            </a:r>
          </a:p>
        </p:txBody>
      </p:sp>
      <p:sp>
        <p:nvSpPr>
          <p:cNvPr id="23" name="Freeform 5">
            <a:extLst>
              <a:ext uri="{FF2B5EF4-FFF2-40B4-BE49-F238E27FC236}">
                <a16:creationId xmlns="" xmlns:a16="http://schemas.microsoft.com/office/drawing/2014/main" id="{2F31ED15-349B-47EA-8F0B-8E483136B6A5}"/>
              </a:ext>
            </a:extLst>
          </p:cNvPr>
          <p:cNvSpPr>
            <a:spLocks/>
          </p:cNvSpPr>
          <p:nvPr userDrawn="1"/>
        </p:nvSpPr>
        <p:spPr bwMode="auto">
          <a:xfrm>
            <a:off x="442331" y="14261316"/>
            <a:ext cx="195775" cy="158564"/>
          </a:xfrm>
          <a:custGeom>
            <a:avLst/>
            <a:gdLst>
              <a:gd name="T0" fmla="*/ 102 w 110"/>
              <a:gd name="T1" fmla="*/ 21 h 90"/>
              <a:gd name="T2" fmla="*/ 98 w 110"/>
              <a:gd name="T3" fmla="*/ 35 h 90"/>
              <a:gd name="T4" fmla="*/ 97 w 110"/>
              <a:gd name="T5" fmla="*/ 41 h 90"/>
              <a:gd name="T6" fmla="*/ 94 w 110"/>
              <a:gd name="T7" fmla="*/ 50 h 90"/>
              <a:gd name="T8" fmla="*/ 92 w 110"/>
              <a:gd name="T9" fmla="*/ 55 h 90"/>
              <a:gd name="T10" fmla="*/ 89 w 110"/>
              <a:gd name="T11" fmla="*/ 60 h 90"/>
              <a:gd name="T12" fmla="*/ 87 w 110"/>
              <a:gd name="T13" fmla="*/ 63 h 90"/>
              <a:gd name="T14" fmla="*/ 83 w 110"/>
              <a:gd name="T15" fmla="*/ 67 h 90"/>
              <a:gd name="T16" fmla="*/ 74 w 110"/>
              <a:gd name="T17" fmla="*/ 77 h 90"/>
              <a:gd name="T18" fmla="*/ 70 w 110"/>
              <a:gd name="T19" fmla="*/ 80 h 90"/>
              <a:gd name="T20" fmla="*/ 66 w 110"/>
              <a:gd name="T21" fmla="*/ 82 h 90"/>
              <a:gd name="T22" fmla="*/ 60 w 110"/>
              <a:gd name="T23" fmla="*/ 85 h 90"/>
              <a:gd name="T24" fmla="*/ 58 w 110"/>
              <a:gd name="T25" fmla="*/ 86 h 90"/>
              <a:gd name="T26" fmla="*/ 55 w 110"/>
              <a:gd name="T27" fmla="*/ 86 h 90"/>
              <a:gd name="T28" fmla="*/ 34 w 110"/>
              <a:gd name="T29" fmla="*/ 90 h 90"/>
              <a:gd name="T30" fmla="*/ 23 w 110"/>
              <a:gd name="T31" fmla="*/ 89 h 90"/>
              <a:gd name="T32" fmla="*/ 19 w 110"/>
              <a:gd name="T33" fmla="*/ 88 h 90"/>
              <a:gd name="T34" fmla="*/ 15 w 110"/>
              <a:gd name="T35" fmla="*/ 87 h 90"/>
              <a:gd name="T36" fmla="*/ 12 w 110"/>
              <a:gd name="T37" fmla="*/ 86 h 90"/>
              <a:gd name="T38" fmla="*/ 8 w 110"/>
              <a:gd name="T39" fmla="*/ 85 h 90"/>
              <a:gd name="T40" fmla="*/ 5 w 110"/>
              <a:gd name="T41" fmla="*/ 82 h 90"/>
              <a:gd name="T42" fmla="*/ 2 w 110"/>
              <a:gd name="T43" fmla="*/ 82 h 90"/>
              <a:gd name="T44" fmla="*/ 11 w 110"/>
              <a:gd name="T45" fmla="*/ 80 h 90"/>
              <a:gd name="T46" fmla="*/ 18 w 110"/>
              <a:gd name="T47" fmla="*/ 78 h 90"/>
              <a:gd name="T48" fmla="*/ 22 w 110"/>
              <a:gd name="T49" fmla="*/ 77 h 90"/>
              <a:gd name="T50" fmla="*/ 24 w 110"/>
              <a:gd name="T51" fmla="*/ 76 h 90"/>
              <a:gd name="T52" fmla="*/ 29 w 110"/>
              <a:gd name="T53" fmla="*/ 73 h 90"/>
              <a:gd name="T54" fmla="*/ 32 w 110"/>
              <a:gd name="T55" fmla="*/ 71 h 90"/>
              <a:gd name="T56" fmla="*/ 14 w 110"/>
              <a:gd name="T57" fmla="*/ 60 h 90"/>
              <a:gd name="T58" fmla="*/ 17 w 110"/>
              <a:gd name="T59" fmla="*/ 52 h 90"/>
              <a:gd name="T60" fmla="*/ 14 w 110"/>
              <a:gd name="T61" fmla="*/ 50 h 90"/>
              <a:gd name="T62" fmla="*/ 9 w 110"/>
              <a:gd name="T63" fmla="*/ 47 h 90"/>
              <a:gd name="T64" fmla="*/ 14 w 110"/>
              <a:gd name="T65" fmla="*/ 34 h 90"/>
              <a:gd name="T66" fmla="*/ 6 w 110"/>
              <a:gd name="T67" fmla="*/ 25 h 90"/>
              <a:gd name="T68" fmla="*/ 4 w 110"/>
              <a:gd name="T69" fmla="*/ 13 h 90"/>
              <a:gd name="T70" fmla="*/ 5 w 110"/>
              <a:gd name="T71" fmla="*/ 9 h 90"/>
              <a:gd name="T72" fmla="*/ 7 w 110"/>
              <a:gd name="T73" fmla="*/ 4 h 90"/>
              <a:gd name="T74" fmla="*/ 11 w 110"/>
              <a:gd name="T75" fmla="*/ 8 h 90"/>
              <a:gd name="T76" fmla="*/ 18 w 110"/>
              <a:gd name="T77" fmla="*/ 15 h 90"/>
              <a:gd name="T78" fmla="*/ 22 w 110"/>
              <a:gd name="T79" fmla="*/ 17 h 90"/>
              <a:gd name="T80" fmla="*/ 27 w 110"/>
              <a:gd name="T81" fmla="*/ 21 h 90"/>
              <a:gd name="T82" fmla="*/ 33 w 110"/>
              <a:gd name="T83" fmla="*/ 23 h 90"/>
              <a:gd name="T84" fmla="*/ 37 w 110"/>
              <a:gd name="T85" fmla="*/ 25 h 90"/>
              <a:gd name="T86" fmla="*/ 41 w 110"/>
              <a:gd name="T87" fmla="*/ 25 h 90"/>
              <a:gd name="T88" fmla="*/ 54 w 110"/>
              <a:gd name="T89" fmla="*/ 26 h 90"/>
              <a:gd name="T90" fmla="*/ 57 w 110"/>
              <a:gd name="T91" fmla="*/ 10 h 90"/>
              <a:gd name="T92" fmla="*/ 62 w 110"/>
              <a:gd name="T93" fmla="*/ 5 h 90"/>
              <a:gd name="T94" fmla="*/ 66 w 110"/>
              <a:gd name="T95" fmla="*/ 2 h 90"/>
              <a:gd name="T96" fmla="*/ 69 w 110"/>
              <a:gd name="T97" fmla="*/ 1 h 90"/>
              <a:gd name="T98" fmla="*/ 73 w 110"/>
              <a:gd name="T99" fmla="*/ 0 h 90"/>
              <a:gd name="T100" fmla="*/ 83 w 110"/>
              <a:gd name="T101" fmla="*/ 1 h 90"/>
              <a:gd name="T102" fmla="*/ 85 w 110"/>
              <a:gd name="T103" fmla="*/ 2 h 90"/>
              <a:gd name="T104" fmla="*/ 89 w 110"/>
              <a:gd name="T105" fmla="*/ 3 h 90"/>
              <a:gd name="T106" fmla="*/ 98 w 110"/>
              <a:gd name="T107" fmla="*/ 6 h 90"/>
              <a:gd name="T108" fmla="*/ 100 w 110"/>
              <a:gd name="T109" fmla="*/ 5 h 90"/>
              <a:gd name="T110" fmla="*/ 107 w 110"/>
              <a:gd name="T111" fmla="*/ 3 h 90"/>
              <a:gd name="T112" fmla="*/ 105 w 110"/>
              <a:gd name="T113" fmla="*/ 5 h 90"/>
              <a:gd name="T114" fmla="*/ 103 w 110"/>
              <a:gd name="T115" fmla="*/ 9 h 90"/>
              <a:gd name="T116" fmla="*/ 98 w 110"/>
              <a:gd name="T117" fmla="*/ 14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0" h="90">
                <a:moveTo>
                  <a:pt x="108" y="14"/>
                </a:moveTo>
                <a:cubicBezTo>
                  <a:pt x="108" y="14"/>
                  <a:pt x="108" y="14"/>
                  <a:pt x="107" y="14"/>
                </a:cubicBezTo>
                <a:cubicBezTo>
                  <a:pt x="107" y="15"/>
                  <a:pt x="107" y="15"/>
                  <a:pt x="107" y="15"/>
                </a:cubicBezTo>
                <a:cubicBezTo>
                  <a:pt x="106" y="16"/>
                  <a:pt x="105" y="17"/>
                  <a:pt x="103" y="18"/>
                </a:cubicBezTo>
                <a:cubicBezTo>
                  <a:pt x="103" y="19"/>
                  <a:pt x="102" y="20"/>
                  <a:pt x="102" y="21"/>
                </a:cubicBezTo>
                <a:cubicBezTo>
                  <a:pt x="101" y="21"/>
                  <a:pt x="99" y="22"/>
                  <a:pt x="99" y="22"/>
                </a:cubicBezTo>
                <a:cubicBezTo>
                  <a:pt x="99" y="32"/>
                  <a:pt x="99" y="32"/>
                  <a:pt x="99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8" y="35"/>
                  <a:pt x="98" y="35"/>
                  <a:pt x="98" y="35"/>
                </a:cubicBezTo>
                <a:cubicBezTo>
                  <a:pt x="98" y="35"/>
                  <a:pt x="98" y="35"/>
                  <a:pt x="98" y="35"/>
                </a:cubicBezTo>
                <a:cubicBezTo>
                  <a:pt x="98" y="37"/>
                  <a:pt x="98" y="37"/>
                  <a:pt x="98" y="37"/>
                </a:cubicBezTo>
                <a:cubicBezTo>
                  <a:pt x="98" y="37"/>
                  <a:pt x="98" y="37"/>
                  <a:pt x="98" y="37"/>
                </a:cubicBezTo>
                <a:cubicBezTo>
                  <a:pt x="98" y="39"/>
                  <a:pt x="98" y="39"/>
                  <a:pt x="98" y="39"/>
                </a:cubicBezTo>
                <a:cubicBezTo>
                  <a:pt x="97" y="39"/>
                  <a:pt x="97" y="39"/>
                  <a:pt x="97" y="39"/>
                </a:cubicBezTo>
                <a:cubicBezTo>
                  <a:pt x="97" y="41"/>
                  <a:pt x="97" y="41"/>
                  <a:pt x="97" y="41"/>
                </a:cubicBezTo>
                <a:cubicBezTo>
                  <a:pt x="97" y="41"/>
                  <a:pt x="97" y="41"/>
                  <a:pt x="97" y="41"/>
                </a:cubicBezTo>
                <a:cubicBezTo>
                  <a:pt x="97" y="42"/>
                  <a:pt x="97" y="42"/>
                  <a:pt x="97" y="42"/>
                </a:cubicBezTo>
                <a:cubicBezTo>
                  <a:pt x="96" y="42"/>
                  <a:pt x="96" y="42"/>
                  <a:pt x="96" y="42"/>
                </a:cubicBezTo>
                <a:cubicBezTo>
                  <a:pt x="96" y="45"/>
                  <a:pt x="95" y="47"/>
                  <a:pt x="94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3" y="51"/>
                  <a:pt x="93" y="52"/>
                  <a:pt x="93" y="52"/>
                </a:cubicBezTo>
                <a:cubicBezTo>
                  <a:pt x="93" y="52"/>
                  <a:pt x="93" y="52"/>
                  <a:pt x="93" y="52"/>
                </a:cubicBezTo>
                <a:cubicBezTo>
                  <a:pt x="92" y="53"/>
                  <a:pt x="92" y="54"/>
                  <a:pt x="92" y="55"/>
                </a:cubicBezTo>
                <a:cubicBezTo>
                  <a:pt x="92" y="55"/>
                  <a:pt x="92" y="55"/>
                  <a:pt x="92" y="55"/>
                </a:cubicBezTo>
                <a:cubicBezTo>
                  <a:pt x="91" y="56"/>
                  <a:pt x="91" y="57"/>
                  <a:pt x="91" y="57"/>
                </a:cubicBezTo>
                <a:cubicBezTo>
                  <a:pt x="90" y="58"/>
                  <a:pt x="90" y="58"/>
                  <a:pt x="90" y="58"/>
                </a:cubicBezTo>
                <a:cubicBezTo>
                  <a:pt x="90" y="58"/>
                  <a:pt x="90" y="59"/>
                  <a:pt x="90" y="59"/>
                </a:cubicBezTo>
                <a:cubicBezTo>
                  <a:pt x="89" y="59"/>
                  <a:pt x="89" y="60"/>
                  <a:pt x="89" y="60"/>
                </a:cubicBezTo>
                <a:cubicBezTo>
                  <a:pt x="89" y="61"/>
                  <a:pt x="89" y="61"/>
                  <a:pt x="89" y="61"/>
                </a:cubicBezTo>
                <a:cubicBezTo>
                  <a:pt x="88" y="61"/>
                  <a:pt x="88" y="61"/>
                  <a:pt x="88" y="61"/>
                </a:cubicBezTo>
                <a:cubicBezTo>
                  <a:pt x="88" y="62"/>
                  <a:pt x="88" y="62"/>
                  <a:pt x="88" y="62"/>
                </a:cubicBezTo>
                <a:cubicBezTo>
                  <a:pt x="87" y="62"/>
                  <a:pt x="87" y="62"/>
                  <a:pt x="87" y="62"/>
                </a:cubicBezTo>
                <a:cubicBezTo>
                  <a:pt x="87" y="62"/>
                  <a:pt x="87" y="63"/>
                  <a:pt x="87" y="63"/>
                </a:cubicBezTo>
                <a:cubicBezTo>
                  <a:pt x="87" y="63"/>
                  <a:pt x="87" y="63"/>
                  <a:pt x="86" y="63"/>
                </a:cubicBezTo>
                <a:cubicBezTo>
                  <a:pt x="86" y="64"/>
                  <a:pt x="86" y="64"/>
                  <a:pt x="86" y="64"/>
                </a:cubicBezTo>
                <a:cubicBezTo>
                  <a:pt x="86" y="64"/>
                  <a:pt x="85" y="65"/>
                  <a:pt x="85" y="65"/>
                </a:cubicBezTo>
                <a:cubicBezTo>
                  <a:pt x="85" y="66"/>
                  <a:pt x="85" y="66"/>
                  <a:pt x="85" y="66"/>
                </a:cubicBezTo>
                <a:cubicBezTo>
                  <a:pt x="85" y="66"/>
                  <a:pt x="84" y="67"/>
                  <a:pt x="83" y="67"/>
                </a:cubicBezTo>
                <a:cubicBezTo>
                  <a:pt x="83" y="68"/>
                  <a:pt x="83" y="68"/>
                  <a:pt x="83" y="68"/>
                </a:cubicBezTo>
                <a:cubicBezTo>
                  <a:pt x="82" y="69"/>
                  <a:pt x="81" y="70"/>
                  <a:pt x="79" y="72"/>
                </a:cubicBezTo>
                <a:cubicBezTo>
                  <a:pt x="78" y="73"/>
                  <a:pt x="77" y="74"/>
                  <a:pt x="76" y="76"/>
                </a:cubicBezTo>
                <a:cubicBezTo>
                  <a:pt x="75" y="76"/>
                  <a:pt x="75" y="76"/>
                  <a:pt x="75" y="76"/>
                </a:cubicBezTo>
                <a:cubicBezTo>
                  <a:pt x="75" y="76"/>
                  <a:pt x="74" y="77"/>
                  <a:pt x="74" y="77"/>
                </a:cubicBezTo>
                <a:cubicBezTo>
                  <a:pt x="73" y="77"/>
                  <a:pt x="73" y="77"/>
                  <a:pt x="73" y="78"/>
                </a:cubicBezTo>
                <a:cubicBezTo>
                  <a:pt x="72" y="78"/>
                  <a:pt x="72" y="78"/>
                  <a:pt x="72" y="78"/>
                </a:cubicBezTo>
                <a:cubicBezTo>
                  <a:pt x="71" y="78"/>
                  <a:pt x="71" y="78"/>
                  <a:pt x="71" y="78"/>
                </a:cubicBezTo>
                <a:cubicBezTo>
                  <a:pt x="71" y="79"/>
                  <a:pt x="71" y="79"/>
                  <a:pt x="71" y="79"/>
                </a:cubicBezTo>
                <a:cubicBezTo>
                  <a:pt x="70" y="79"/>
                  <a:pt x="70" y="79"/>
                  <a:pt x="70" y="80"/>
                </a:cubicBezTo>
                <a:cubicBezTo>
                  <a:pt x="70" y="80"/>
                  <a:pt x="70" y="80"/>
                  <a:pt x="70" y="80"/>
                </a:cubicBezTo>
                <a:cubicBezTo>
                  <a:pt x="69" y="80"/>
                  <a:pt x="69" y="80"/>
                  <a:pt x="69" y="80"/>
                </a:cubicBezTo>
                <a:cubicBezTo>
                  <a:pt x="69" y="80"/>
                  <a:pt x="69" y="81"/>
                  <a:pt x="68" y="81"/>
                </a:cubicBezTo>
                <a:cubicBezTo>
                  <a:pt x="68" y="81"/>
                  <a:pt x="67" y="81"/>
                  <a:pt x="66" y="82"/>
                </a:cubicBezTo>
                <a:cubicBezTo>
                  <a:pt x="66" y="82"/>
                  <a:pt x="66" y="82"/>
                  <a:pt x="66" y="82"/>
                </a:cubicBezTo>
                <a:cubicBezTo>
                  <a:pt x="65" y="83"/>
                  <a:pt x="65" y="83"/>
                  <a:pt x="64" y="83"/>
                </a:cubicBezTo>
                <a:cubicBezTo>
                  <a:pt x="64" y="83"/>
                  <a:pt x="64" y="83"/>
                  <a:pt x="64" y="83"/>
                </a:cubicBezTo>
                <a:cubicBezTo>
                  <a:pt x="63" y="84"/>
                  <a:pt x="62" y="84"/>
                  <a:pt x="62" y="84"/>
                </a:cubicBezTo>
                <a:cubicBezTo>
                  <a:pt x="62" y="85"/>
                  <a:pt x="62" y="85"/>
                  <a:pt x="62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58" y="85"/>
                  <a:pt x="58" y="85"/>
                  <a:pt x="58" y="85"/>
                </a:cubicBezTo>
                <a:cubicBezTo>
                  <a:pt x="58" y="86"/>
                  <a:pt x="58" y="86"/>
                  <a:pt x="58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6" y="86"/>
                  <a:pt x="56" y="86"/>
                  <a:pt x="56" y="86"/>
                </a:cubicBezTo>
                <a:cubicBezTo>
                  <a:pt x="56" y="86"/>
                  <a:pt x="56" y="86"/>
                  <a:pt x="56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5" y="87"/>
                  <a:pt x="55" y="87"/>
                  <a:pt x="55" y="87"/>
                </a:cubicBezTo>
                <a:cubicBezTo>
                  <a:pt x="54" y="87"/>
                  <a:pt x="53" y="87"/>
                  <a:pt x="52" y="87"/>
                </a:cubicBezTo>
                <a:cubicBezTo>
                  <a:pt x="52" y="88"/>
                  <a:pt x="52" y="88"/>
                  <a:pt x="52" y="88"/>
                </a:cubicBezTo>
                <a:cubicBezTo>
                  <a:pt x="51" y="88"/>
                  <a:pt x="51" y="88"/>
                  <a:pt x="51" y="88"/>
                </a:cubicBezTo>
                <a:cubicBezTo>
                  <a:pt x="46" y="89"/>
                  <a:pt x="41" y="90"/>
                  <a:pt x="34" y="90"/>
                </a:cubicBezTo>
                <a:cubicBezTo>
                  <a:pt x="28" y="90"/>
                  <a:pt x="28" y="90"/>
                  <a:pt x="28" y="90"/>
                </a:cubicBezTo>
                <a:cubicBezTo>
                  <a:pt x="28" y="89"/>
                  <a:pt x="28" y="89"/>
                  <a:pt x="28" y="89"/>
                </a:cubicBezTo>
                <a:cubicBezTo>
                  <a:pt x="25" y="89"/>
                  <a:pt x="25" y="89"/>
                  <a:pt x="25" y="89"/>
                </a:cubicBezTo>
                <a:cubicBezTo>
                  <a:pt x="25" y="89"/>
                  <a:pt x="25" y="89"/>
                  <a:pt x="25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21" y="89"/>
                  <a:pt x="21" y="89"/>
                  <a:pt x="21" y="89"/>
                </a:cubicBezTo>
                <a:cubicBezTo>
                  <a:pt x="21" y="88"/>
                  <a:pt x="21" y="88"/>
                  <a:pt x="21" y="88"/>
                </a:cubicBezTo>
                <a:cubicBezTo>
                  <a:pt x="19" y="88"/>
                  <a:pt x="19" y="88"/>
                  <a:pt x="19" y="88"/>
                </a:cubicBezTo>
                <a:cubicBezTo>
                  <a:pt x="19" y="88"/>
                  <a:pt x="19" y="88"/>
                  <a:pt x="19" y="88"/>
                </a:cubicBezTo>
                <a:cubicBezTo>
                  <a:pt x="17" y="88"/>
                  <a:pt x="17" y="88"/>
                  <a:pt x="17" y="88"/>
                </a:cubicBezTo>
                <a:cubicBezTo>
                  <a:pt x="17" y="87"/>
                  <a:pt x="17" y="87"/>
                  <a:pt x="17" y="87"/>
                </a:cubicBezTo>
                <a:cubicBezTo>
                  <a:pt x="16" y="87"/>
                  <a:pt x="16" y="87"/>
                  <a:pt x="16" y="87"/>
                </a:cubicBezTo>
                <a:cubicBezTo>
                  <a:pt x="16" y="87"/>
                  <a:pt x="16" y="87"/>
                  <a:pt x="16" y="87"/>
                </a:cubicBezTo>
                <a:cubicBezTo>
                  <a:pt x="15" y="87"/>
                  <a:pt x="15" y="87"/>
                  <a:pt x="15" y="87"/>
                </a:cubicBezTo>
                <a:cubicBezTo>
                  <a:pt x="15" y="86"/>
                  <a:pt x="15" y="86"/>
                  <a:pt x="15" y="86"/>
                </a:cubicBezTo>
                <a:cubicBezTo>
                  <a:pt x="13" y="86"/>
                  <a:pt x="13" y="86"/>
                  <a:pt x="13" y="86"/>
                </a:cubicBezTo>
                <a:cubicBezTo>
                  <a:pt x="13" y="86"/>
                  <a:pt x="13" y="86"/>
                  <a:pt x="13" y="86"/>
                </a:cubicBezTo>
                <a:cubicBezTo>
                  <a:pt x="12" y="86"/>
                  <a:pt x="12" y="86"/>
                  <a:pt x="12" y="86"/>
                </a:cubicBezTo>
                <a:cubicBezTo>
                  <a:pt x="12" y="86"/>
                  <a:pt x="12" y="86"/>
                  <a:pt x="12" y="86"/>
                </a:cubicBezTo>
                <a:cubicBezTo>
                  <a:pt x="11" y="86"/>
                  <a:pt x="11" y="86"/>
                  <a:pt x="11" y="86"/>
                </a:cubicBezTo>
                <a:cubicBezTo>
                  <a:pt x="11" y="85"/>
                  <a:pt x="11" y="85"/>
                  <a:pt x="11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9" y="85"/>
                  <a:pt x="9" y="85"/>
                  <a:pt x="8" y="85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4"/>
                  <a:pt x="6" y="84"/>
                  <a:pt x="6" y="83"/>
                </a:cubicBezTo>
                <a:cubicBezTo>
                  <a:pt x="6" y="83"/>
                  <a:pt x="6" y="83"/>
                  <a:pt x="6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5" y="82"/>
                  <a:pt x="5" y="82"/>
                  <a:pt x="5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3" y="82"/>
                  <a:pt x="3" y="82"/>
                  <a:pt x="3" y="82"/>
                </a:cubicBezTo>
                <a:cubicBezTo>
                  <a:pt x="3" y="82"/>
                  <a:pt x="3" y="82"/>
                  <a:pt x="3" y="82"/>
                </a:cubicBezTo>
                <a:cubicBezTo>
                  <a:pt x="2" y="82"/>
                  <a:pt x="2" y="82"/>
                  <a:pt x="2" y="82"/>
                </a:cubicBezTo>
                <a:cubicBezTo>
                  <a:pt x="2" y="81"/>
                  <a:pt x="2" y="81"/>
                  <a:pt x="2" y="81"/>
                </a:cubicBezTo>
                <a:cubicBezTo>
                  <a:pt x="1" y="81"/>
                  <a:pt x="1" y="81"/>
                  <a:pt x="1" y="81"/>
                </a:cubicBezTo>
                <a:cubicBezTo>
                  <a:pt x="1" y="80"/>
                  <a:pt x="1" y="80"/>
                  <a:pt x="1" y="80"/>
                </a:cubicBezTo>
                <a:cubicBezTo>
                  <a:pt x="0" y="80"/>
                  <a:pt x="1" y="81"/>
                  <a:pt x="0" y="80"/>
                </a:cubicBezTo>
                <a:cubicBezTo>
                  <a:pt x="11" y="80"/>
                  <a:pt x="11" y="80"/>
                  <a:pt x="11" y="80"/>
                </a:cubicBezTo>
                <a:cubicBezTo>
                  <a:pt x="11" y="79"/>
                  <a:pt x="11" y="79"/>
                  <a:pt x="11" y="79"/>
                </a:cubicBezTo>
                <a:cubicBezTo>
                  <a:pt x="13" y="79"/>
                  <a:pt x="15" y="79"/>
                  <a:pt x="17" y="78"/>
                </a:cubicBezTo>
                <a:cubicBezTo>
                  <a:pt x="17" y="78"/>
                  <a:pt x="17" y="78"/>
                  <a:pt x="17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20" y="78"/>
                  <a:pt x="20" y="78"/>
                  <a:pt x="20" y="78"/>
                </a:cubicBezTo>
                <a:cubicBezTo>
                  <a:pt x="20" y="77"/>
                  <a:pt x="20" y="77"/>
                  <a:pt x="20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2" y="77"/>
                  <a:pt x="22" y="77"/>
                  <a:pt x="22" y="77"/>
                </a:cubicBezTo>
                <a:cubicBezTo>
                  <a:pt x="22" y="76"/>
                  <a:pt x="22" y="76"/>
                  <a:pt x="22" y="76"/>
                </a:cubicBezTo>
                <a:cubicBezTo>
                  <a:pt x="23" y="76"/>
                  <a:pt x="23" y="76"/>
                  <a:pt x="23" y="76"/>
                </a:cubicBezTo>
                <a:cubicBezTo>
                  <a:pt x="23" y="76"/>
                  <a:pt x="23" y="76"/>
                  <a:pt x="23" y="76"/>
                </a:cubicBezTo>
                <a:cubicBezTo>
                  <a:pt x="24" y="76"/>
                  <a:pt x="24" y="76"/>
                  <a:pt x="24" y="76"/>
                </a:cubicBezTo>
                <a:cubicBezTo>
                  <a:pt x="24" y="76"/>
                  <a:pt x="24" y="76"/>
                  <a:pt x="24" y="76"/>
                </a:cubicBezTo>
                <a:cubicBezTo>
                  <a:pt x="24" y="75"/>
                  <a:pt x="25" y="75"/>
                  <a:pt x="26" y="75"/>
                </a:cubicBezTo>
                <a:cubicBezTo>
                  <a:pt x="26" y="75"/>
                  <a:pt x="26" y="75"/>
                  <a:pt x="26" y="75"/>
                </a:cubicBezTo>
                <a:cubicBezTo>
                  <a:pt x="26" y="75"/>
                  <a:pt x="27" y="74"/>
                  <a:pt x="27" y="74"/>
                </a:cubicBezTo>
                <a:cubicBezTo>
                  <a:pt x="27" y="74"/>
                  <a:pt x="27" y="74"/>
                  <a:pt x="28" y="74"/>
                </a:cubicBezTo>
                <a:cubicBezTo>
                  <a:pt x="28" y="73"/>
                  <a:pt x="29" y="73"/>
                  <a:pt x="29" y="73"/>
                </a:cubicBezTo>
                <a:cubicBezTo>
                  <a:pt x="29" y="73"/>
                  <a:pt x="29" y="73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2" y="71"/>
                  <a:pt x="32" y="71"/>
                  <a:pt x="32" y="71"/>
                </a:cubicBezTo>
                <a:cubicBezTo>
                  <a:pt x="32" y="70"/>
                  <a:pt x="32" y="70"/>
                  <a:pt x="32" y="70"/>
                </a:cubicBezTo>
                <a:cubicBezTo>
                  <a:pt x="25" y="70"/>
                  <a:pt x="20" y="67"/>
                  <a:pt x="17" y="62"/>
                </a:cubicBezTo>
                <a:cubicBezTo>
                  <a:pt x="16" y="62"/>
                  <a:pt x="16" y="61"/>
                  <a:pt x="15" y="61"/>
                </a:cubicBezTo>
                <a:cubicBezTo>
                  <a:pt x="15" y="60"/>
                  <a:pt x="15" y="60"/>
                  <a:pt x="15" y="60"/>
                </a:cubicBezTo>
                <a:cubicBezTo>
                  <a:pt x="15" y="60"/>
                  <a:pt x="14" y="60"/>
                  <a:pt x="14" y="60"/>
                </a:cubicBezTo>
                <a:cubicBezTo>
                  <a:pt x="14" y="59"/>
                  <a:pt x="14" y="59"/>
                  <a:pt x="14" y="59"/>
                </a:cubicBezTo>
                <a:cubicBezTo>
                  <a:pt x="13" y="58"/>
                  <a:pt x="12" y="57"/>
                  <a:pt x="12" y="55"/>
                </a:cubicBezTo>
                <a:cubicBezTo>
                  <a:pt x="15" y="55"/>
                  <a:pt x="19" y="55"/>
                  <a:pt x="21" y="54"/>
                </a:cubicBezTo>
                <a:cubicBezTo>
                  <a:pt x="21" y="54"/>
                  <a:pt x="21" y="54"/>
                  <a:pt x="21" y="54"/>
                </a:cubicBezTo>
                <a:cubicBezTo>
                  <a:pt x="20" y="54"/>
                  <a:pt x="18" y="53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5" y="51"/>
                  <a:pt x="15" y="51"/>
                </a:cubicBezTo>
                <a:cubicBezTo>
                  <a:pt x="14" y="51"/>
                  <a:pt x="14" y="51"/>
                  <a:pt x="14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49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49"/>
                  <a:pt x="11" y="48"/>
                  <a:pt x="10" y="47"/>
                </a:cubicBezTo>
                <a:cubicBezTo>
                  <a:pt x="10" y="47"/>
                  <a:pt x="10" y="47"/>
                  <a:pt x="9" y="47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5"/>
                  <a:pt x="8" y="45"/>
                </a:cubicBezTo>
                <a:cubicBezTo>
                  <a:pt x="6" y="42"/>
                  <a:pt x="4" y="37"/>
                  <a:pt x="4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6" y="33"/>
                  <a:pt x="11" y="34"/>
                  <a:pt x="14" y="34"/>
                </a:cubicBezTo>
                <a:cubicBezTo>
                  <a:pt x="14" y="34"/>
                  <a:pt x="14" y="34"/>
                  <a:pt x="14" y="34"/>
                </a:cubicBezTo>
                <a:cubicBezTo>
                  <a:pt x="12" y="33"/>
                  <a:pt x="9" y="30"/>
                  <a:pt x="8" y="29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8"/>
                  <a:pt x="8" y="28"/>
                  <a:pt x="7" y="27"/>
                </a:cubicBezTo>
                <a:cubicBezTo>
                  <a:pt x="7" y="27"/>
                  <a:pt x="7" y="26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5" y="23"/>
                  <a:pt x="5" y="21"/>
                  <a:pt x="5" y="20"/>
                </a:cubicBezTo>
                <a:cubicBezTo>
                  <a:pt x="4" y="19"/>
                  <a:pt x="3" y="15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8"/>
                  <a:pt x="5" y="8"/>
                  <a:pt x="5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7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7" y="5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8" y="5"/>
                  <a:pt x="8" y="5"/>
                </a:cubicBezTo>
                <a:cubicBezTo>
                  <a:pt x="9" y="5"/>
                  <a:pt x="9" y="6"/>
                  <a:pt x="10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1" y="8"/>
                  <a:pt x="11" y="8"/>
                </a:cubicBezTo>
                <a:cubicBezTo>
                  <a:pt x="11" y="9"/>
                  <a:pt x="12" y="9"/>
                  <a:pt x="13" y="10"/>
                </a:cubicBezTo>
                <a:cubicBezTo>
                  <a:pt x="13" y="10"/>
                  <a:pt x="13" y="10"/>
                  <a:pt x="14" y="10"/>
                </a:cubicBezTo>
                <a:cubicBezTo>
                  <a:pt x="15" y="11"/>
                  <a:pt x="15" y="12"/>
                  <a:pt x="16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4"/>
                  <a:pt x="18" y="14"/>
                  <a:pt x="18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15"/>
                  <a:pt x="19" y="15"/>
                  <a:pt x="19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21" y="16"/>
                  <a:pt x="21" y="16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7"/>
                  <a:pt x="22" y="18"/>
                </a:cubicBezTo>
                <a:cubicBezTo>
                  <a:pt x="23" y="18"/>
                  <a:pt x="23" y="18"/>
                  <a:pt x="24" y="18"/>
                </a:cubicBezTo>
                <a:cubicBezTo>
                  <a:pt x="24" y="18"/>
                  <a:pt x="24" y="19"/>
                  <a:pt x="24" y="19"/>
                </a:cubicBezTo>
                <a:cubicBezTo>
                  <a:pt x="25" y="19"/>
                  <a:pt x="26" y="19"/>
                  <a:pt x="27" y="20"/>
                </a:cubicBezTo>
                <a:cubicBezTo>
                  <a:pt x="27" y="20"/>
                  <a:pt x="27" y="20"/>
                  <a:pt x="27" y="21"/>
                </a:cubicBezTo>
                <a:cubicBezTo>
                  <a:pt x="28" y="21"/>
                  <a:pt x="30" y="21"/>
                  <a:pt x="31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23"/>
                  <a:pt x="33" y="23"/>
                  <a:pt x="33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4" y="23"/>
                  <a:pt x="35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5"/>
                  <a:pt x="37" y="25"/>
                  <a:pt x="37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41" y="25"/>
                  <a:pt x="41" y="25"/>
                  <a:pt x="41" y="25"/>
                </a:cubicBezTo>
                <a:cubicBezTo>
                  <a:pt x="41" y="26"/>
                  <a:pt x="41" y="26"/>
                  <a:pt x="41" y="26"/>
                </a:cubicBezTo>
                <a:cubicBezTo>
                  <a:pt x="42" y="26"/>
                  <a:pt x="43" y="26"/>
                  <a:pt x="44" y="26"/>
                </a:cubicBezTo>
                <a:cubicBezTo>
                  <a:pt x="44" y="27"/>
                  <a:pt x="44" y="27"/>
                  <a:pt x="44" y="27"/>
                </a:cubicBezTo>
                <a:cubicBezTo>
                  <a:pt x="47" y="27"/>
                  <a:pt x="51" y="27"/>
                  <a:pt x="54" y="28"/>
                </a:cubicBezTo>
                <a:cubicBezTo>
                  <a:pt x="54" y="26"/>
                  <a:pt x="54" y="26"/>
                  <a:pt x="54" y="26"/>
                </a:cubicBezTo>
                <a:cubicBezTo>
                  <a:pt x="53" y="25"/>
                  <a:pt x="53" y="23"/>
                  <a:pt x="53" y="22"/>
                </a:cubicBezTo>
                <a:cubicBezTo>
                  <a:pt x="53" y="18"/>
                  <a:pt x="55" y="15"/>
                  <a:pt x="56" y="12"/>
                </a:cubicBezTo>
                <a:cubicBezTo>
                  <a:pt x="56" y="12"/>
                  <a:pt x="56" y="12"/>
                  <a:pt x="56" y="12"/>
                </a:cubicBezTo>
                <a:cubicBezTo>
                  <a:pt x="56" y="11"/>
                  <a:pt x="56" y="11"/>
                  <a:pt x="57" y="11"/>
                </a:cubicBezTo>
                <a:cubicBezTo>
                  <a:pt x="57" y="11"/>
                  <a:pt x="57" y="10"/>
                  <a:pt x="57" y="10"/>
                </a:cubicBezTo>
                <a:cubicBezTo>
                  <a:pt x="58" y="9"/>
                  <a:pt x="58" y="9"/>
                  <a:pt x="58" y="9"/>
                </a:cubicBezTo>
                <a:cubicBezTo>
                  <a:pt x="58" y="8"/>
                  <a:pt x="58" y="8"/>
                  <a:pt x="58" y="8"/>
                </a:cubicBezTo>
                <a:cubicBezTo>
                  <a:pt x="59" y="7"/>
                  <a:pt x="60" y="6"/>
                  <a:pt x="61" y="5"/>
                </a:cubicBezTo>
                <a:cubicBezTo>
                  <a:pt x="61" y="5"/>
                  <a:pt x="61" y="5"/>
                  <a:pt x="62" y="5"/>
                </a:cubicBezTo>
                <a:cubicBezTo>
                  <a:pt x="62" y="5"/>
                  <a:pt x="62" y="5"/>
                  <a:pt x="62" y="5"/>
                </a:cubicBezTo>
                <a:cubicBezTo>
                  <a:pt x="63" y="4"/>
                  <a:pt x="63" y="4"/>
                  <a:pt x="63" y="3"/>
                </a:cubicBezTo>
                <a:cubicBezTo>
                  <a:pt x="64" y="3"/>
                  <a:pt x="64" y="3"/>
                  <a:pt x="65" y="3"/>
                </a:cubicBezTo>
                <a:cubicBezTo>
                  <a:pt x="65" y="3"/>
                  <a:pt x="65" y="3"/>
                  <a:pt x="65" y="2"/>
                </a:cubicBezTo>
                <a:cubicBezTo>
                  <a:pt x="66" y="2"/>
                  <a:pt x="66" y="2"/>
                  <a:pt x="66" y="2"/>
                </a:cubicBezTo>
                <a:cubicBezTo>
                  <a:pt x="66" y="2"/>
                  <a:pt x="66" y="2"/>
                  <a:pt x="66" y="2"/>
                </a:cubicBezTo>
                <a:cubicBezTo>
                  <a:pt x="67" y="2"/>
                  <a:pt x="67" y="2"/>
                  <a:pt x="67" y="2"/>
                </a:cubicBezTo>
                <a:cubicBezTo>
                  <a:pt x="67" y="1"/>
                  <a:pt x="67" y="1"/>
                  <a:pt x="67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9" y="1"/>
                  <a:pt x="69" y="1"/>
                  <a:pt x="69" y="1"/>
                </a:cubicBezTo>
                <a:cubicBezTo>
                  <a:pt x="69" y="1"/>
                  <a:pt x="69" y="1"/>
                  <a:pt x="69" y="1"/>
                </a:cubicBezTo>
                <a:cubicBezTo>
                  <a:pt x="70" y="1"/>
                  <a:pt x="70" y="1"/>
                  <a:pt x="70" y="1"/>
                </a:cubicBezTo>
                <a:cubicBezTo>
                  <a:pt x="70" y="0"/>
                  <a:pt x="70" y="0"/>
                  <a:pt x="70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1"/>
                  <a:pt x="82" y="1"/>
                  <a:pt x="82" y="1"/>
                </a:cubicBezTo>
                <a:cubicBezTo>
                  <a:pt x="83" y="1"/>
                  <a:pt x="83" y="1"/>
                  <a:pt x="83" y="1"/>
                </a:cubicBezTo>
                <a:cubicBezTo>
                  <a:pt x="83" y="1"/>
                  <a:pt x="83" y="1"/>
                  <a:pt x="83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5" y="1"/>
                  <a:pt x="85" y="1"/>
                  <a:pt x="85" y="1"/>
                </a:cubicBezTo>
                <a:cubicBezTo>
                  <a:pt x="85" y="2"/>
                  <a:pt x="85" y="2"/>
                  <a:pt x="85" y="2"/>
                </a:cubicBezTo>
                <a:cubicBezTo>
                  <a:pt x="86" y="2"/>
                  <a:pt x="86" y="2"/>
                  <a:pt x="86" y="2"/>
                </a:cubicBezTo>
                <a:cubicBezTo>
                  <a:pt x="86" y="2"/>
                  <a:pt x="86" y="2"/>
                  <a:pt x="86" y="2"/>
                </a:cubicBezTo>
                <a:cubicBezTo>
                  <a:pt x="87" y="2"/>
                  <a:pt x="87" y="2"/>
                  <a:pt x="87" y="2"/>
                </a:cubicBezTo>
                <a:cubicBezTo>
                  <a:pt x="87" y="3"/>
                  <a:pt x="87" y="3"/>
                  <a:pt x="87" y="3"/>
                </a:cubicBezTo>
                <a:cubicBezTo>
                  <a:pt x="88" y="3"/>
                  <a:pt x="89" y="3"/>
                  <a:pt x="89" y="3"/>
                </a:cubicBezTo>
                <a:cubicBezTo>
                  <a:pt x="89" y="4"/>
                  <a:pt x="90" y="4"/>
                  <a:pt x="90" y="5"/>
                </a:cubicBezTo>
                <a:cubicBezTo>
                  <a:pt x="91" y="5"/>
                  <a:pt x="91" y="5"/>
                  <a:pt x="91" y="5"/>
                </a:cubicBezTo>
                <a:cubicBezTo>
                  <a:pt x="91" y="5"/>
                  <a:pt x="91" y="5"/>
                  <a:pt x="91" y="5"/>
                </a:cubicBezTo>
                <a:cubicBezTo>
                  <a:pt x="92" y="6"/>
                  <a:pt x="92" y="7"/>
                  <a:pt x="94" y="7"/>
                </a:cubicBezTo>
                <a:cubicBezTo>
                  <a:pt x="95" y="6"/>
                  <a:pt x="96" y="6"/>
                  <a:pt x="98" y="6"/>
                </a:cubicBezTo>
                <a:cubicBezTo>
                  <a:pt x="98" y="5"/>
                  <a:pt x="98" y="5"/>
                  <a:pt x="98" y="5"/>
                </a:cubicBezTo>
                <a:cubicBezTo>
                  <a:pt x="99" y="5"/>
                  <a:pt x="99" y="5"/>
                  <a:pt x="99" y="5"/>
                </a:cubicBezTo>
                <a:cubicBezTo>
                  <a:pt x="99" y="5"/>
                  <a:pt x="99" y="5"/>
                  <a:pt x="99" y="5"/>
                </a:cubicBezTo>
                <a:cubicBezTo>
                  <a:pt x="100" y="5"/>
                  <a:pt x="100" y="5"/>
                  <a:pt x="100" y="5"/>
                </a:cubicBezTo>
                <a:cubicBezTo>
                  <a:pt x="100" y="5"/>
                  <a:pt x="100" y="5"/>
                  <a:pt x="100" y="5"/>
                </a:cubicBezTo>
                <a:cubicBezTo>
                  <a:pt x="101" y="5"/>
                  <a:pt x="101" y="4"/>
                  <a:pt x="102" y="4"/>
                </a:cubicBezTo>
                <a:cubicBezTo>
                  <a:pt x="102" y="4"/>
                  <a:pt x="102" y="4"/>
                  <a:pt x="102" y="4"/>
                </a:cubicBezTo>
                <a:cubicBezTo>
                  <a:pt x="103" y="4"/>
                  <a:pt x="103" y="4"/>
                  <a:pt x="103" y="4"/>
                </a:cubicBezTo>
                <a:cubicBezTo>
                  <a:pt x="104" y="3"/>
                  <a:pt x="106" y="2"/>
                  <a:pt x="107" y="1"/>
                </a:cubicBezTo>
                <a:cubicBezTo>
                  <a:pt x="107" y="3"/>
                  <a:pt x="107" y="3"/>
                  <a:pt x="107" y="3"/>
                </a:cubicBezTo>
                <a:cubicBezTo>
                  <a:pt x="107" y="3"/>
                  <a:pt x="107" y="3"/>
                  <a:pt x="107" y="3"/>
                </a:cubicBezTo>
                <a:cubicBezTo>
                  <a:pt x="106" y="3"/>
                  <a:pt x="106" y="4"/>
                  <a:pt x="106" y="5"/>
                </a:cubicBezTo>
                <a:cubicBezTo>
                  <a:pt x="106" y="5"/>
                  <a:pt x="106" y="5"/>
                  <a:pt x="106" y="5"/>
                </a:cubicBezTo>
                <a:cubicBezTo>
                  <a:pt x="106" y="5"/>
                  <a:pt x="106" y="5"/>
                  <a:pt x="106" y="5"/>
                </a:cubicBezTo>
                <a:cubicBezTo>
                  <a:pt x="105" y="5"/>
                  <a:pt x="105" y="5"/>
                  <a:pt x="105" y="5"/>
                </a:cubicBezTo>
                <a:cubicBezTo>
                  <a:pt x="105" y="6"/>
                  <a:pt x="105" y="6"/>
                  <a:pt x="105" y="6"/>
                </a:cubicBezTo>
                <a:cubicBezTo>
                  <a:pt x="105" y="6"/>
                  <a:pt x="105" y="7"/>
                  <a:pt x="104" y="7"/>
                </a:cubicBezTo>
                <a:cubicBezTo>
                  <a:pt x="104" y="8"/>
                  <a:pt x="104" y="8"/>
                  <a:pt x="104" y="8"/>
                </a:cubicBezTo>
                <a:cubicBezTo>
                  <a:pt x="104" y="8"/>
                  <a:pt x="104" y="8"/>
                  <a:pt x="103" y="8"/>
                </a:cubicBezTo>
                <a:cubicBezTo>
                  <a:pt x="103" y="9"/>
                  <a:pt x="103" y="9"/>
                  <a:pt x="103" y="9"/>
                </a:cubicBezTo>
                <a:cubicBezTo>
                  <a:pt x="103" y="9"/>
                  <a:pt x="103" y="9"/>
                  <a:pt x="102" y="10"/>
                </a:cubicBezTo>
                <a:cubicBezTo>
                  <a:pt x="102" y="11"/>
                  <a:pt x="101" y="11"/>
                  <a:pt x="100" y="12"/>
                </a:cubicBezTo>
                <a:cubicBezTo>
                  <a:pt x="99" y="12"/>
                  <a:pt x="99" y="12"/>
                  <a:pt x="99" y="12"/>
                </a:cubicBezTo>
                <a:cubicBezTo>
                  <a:pt x="99" y="13"/>
                  <a:pt x="98" y="13"/>
                  <a:pt x="98" y="14"/>
                </a:cubicBezTo>
                <a:cubicBezTo>
                  <a:pt x="98" y="14"/>
                  <a:pt x="98" y="14"/>
                  <a:pt x="98" y="14"/>
                </a:cubicBezTo>
                <a:cubicBezTo>
                  <a:pt x="99" y="13"/>
                  <a:pt x="101" y="14"/>
                  <a:pt x="102" y="13"/>
                </a:cubicBezTo>
                <a:cubicBezTo>
                  <a:pt x="105" y="12"/>
                  <a:pt x="107" y="12"/>
                  <a:pt x="110" y="11"/>
                </a:cubicBezTo>
                <a:cubicBezTo>
                  <a:pt x="109" y="12"/>
                  <a:pt x="109" y="13"/>
                  <a:pt x="108" y="14"/>
                </a:cubicBezTo>
              </a:path>
            </a:pathLst>
          </a:custGeom>
          <a:solidFill>
            <a:srgbClr val="1EB6B7"/>
          </a:solidFill>
          <a:ln>
            <a:noFill/>
          </a:ln>
        </p:spPr>
        <p:txBody>
          <a:bodyPr vert="horz" wrap="square" lIns="91154" tIns="45578" rIns="91154" bIns="45578" numCol="1" anchor="t" anchorCtr="0" compatLnSpc="1">
            <a:prstTxWarp prst="textNoShape">
              <a:avLst/>
            </a:prstTxWarp>
          </a:bodyPr>
          <a:lstStyle/>
          <a:p>
            <a:endParaRPr lang="fr-FR" sz="1444">
              <a:latin typeface="Pole Emploi PRO" panose="02000503040000020004" pitchFamily="50" charset="0"/>
            </a:endParaRPr>
          </a:p>
        </p:txBody>
      </p:sp>
      <p:sp>
        <p:nvSpPr>
          <p:cNvPr id="24" name="AutoShape 7">
            <a:extLst>
              <a:ext uri="{FF2B5EF4-FFF2-40B4-BE49-F238E27FC236}">
                <a16:creationId xmlns="" xmlns:a16="http://schemas.microsoft.com/office/drawing/2014/main" id="{69EDE5DC-6AF9-4178-AA61-1E71347E78FD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435105" y="13940716"/>
            <a:ext cx="203260" cy="20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54" tIns="45578" rIns="91154" bIns="45578" numCol="1" anchor="t" anchorCtr="0" compatLnSpc="1">
            <a:prstTxWarp prst="textNoShape">
              <a:avLst/>
            </a:prstTxWarp>
          </a:bodyPr>
          <a:lstStyle/>
          <a:p>
            <a:endParaRPr lang="fr-FR" sz="1444">
              <a:latin typeface="Pole Emploi PRO" panose="02000503040000020004" pitchFamily="50" charset="0"/>
            </a:endParaRPr>
          </a:p>
        </p:txBody>
      </p:sp>
      <p:sp>
        <p:nvSpPr>
          <p:cNvPr id="25" name="Freeform 9">
            <a:extLst>
              <a:ext uri="{FF2B5EF4-FFF2-40B4-BE49-F238E27FC236}">
                <a16:creationId xmlns="" xmlns:a16="http://schemas.microsoft.com/office/drawing/2014/main" id="{587F9E82-E887-49B5-98D2-F1588867740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36694" y="13942304"/>
            <a:ext cx="203260" cy="203136"/>
          </a:xfrm>
          <a:custGeom>
            <a:avLst/>
            <a:gdLst>
              <a:gd name="T0" fmla="*/ 61 w 96"/>
              <a:gd name="T1" fmla="*/ 31 h 96"/>
              <a:gd name="T2" fmla="*/ 56 w 96"/>
              <a:gd name="T3" fmla="*/ 31 h 96"/>
              <a:gd name="T4" fmla="*/ 52 w 96"/>
              <a:gd name="T5" fmla="*/ 36 h 96"/>
              <a:gd name="T6" fmla="*/ 52 w 96"/>
              <a:gd name="T7" fmla="*/ 41 h 96"/>
              <a:gd name="T8" fmla="*/ 60 w 96"/>
              <a:gd name="T9" fmla="*/ 41 h 96"/>
              <a:gd name="T10" fmla="*/ 59 w 96"/>
              <a:gd name="T11" fmla="*/ 50 h 96"/>
              <a:gd name="T12" fmla="*/ 52 w 96"/>
              <a:gd name="T13" fmla="*/ 50 h 96"/>
              <a:gd name="T14" fmla="*/ 52 w 96"/>
              <a:gd name="T15" fmla="*/ 72 h 96"/>
              <a:gd name="T16" fmla="*/ 43 w 96"/>
              <a:gd name="T17" fmla="*/ 72 h 96"/>
              <a:gd name="T18" fmla="*/ 43 w 96"/>
              <a:gd name="T19" fmla="*/ 50 h 96"/>
              <a:gd name="T20" fmla="*/ 35 w 96"/>
              <a:gd name="T21" fmla="*/ 50 h 96"/>
              <a:gd name="T22" fmla="*/ 35 w 96"/>
              <a:gd name="T23" fmla="*/ 41 h 96"/>
              <a:gd name="T24" fmla="*/ 43 w 96"/>
              <a:gd name="T25" fmla="*/ 41 h 96"/>
              <a:gd name="T26" fmla="*/ 43 w 96"/>
              <a:gd name="T27" fmla="*/ 35 h 96"/>
              <a:gd name="T28" fmla="*/ 54 w 96"/>
              <a:gd name="T29" fmla="*/ 23 h 96"/>
              <a:gd name="T30" fmla="*/ 61 w 96"/>
              <a:gd name="T31" fmla="*/ 24 h 96"/>
              <a:gd name="T32" fmla="*/ 61 w 96"/>
              <a:gd name="T33" fmla="*/ 31 h 96"/>
              <a:gd name="T34" fmla="*/ 48 w 96"/>
              <a:gd name="T35" fmla="*/ 0 h 96"/>
              <a:gd name="T36" fmla="*/ 0 w 96"/>
              <a:gd name="T37" fmla="*/ 48 h 96"/>
              <a:gd name="T38" fmla="*/ 48 w 96"/>
              <a:gd name="T39" fmla="*/ 96 h 96"/>
              <a:gd name="T40" fmla="*/ 96 w 96"/>
              <a:gd name="T41" fmla="*/ 48 h 96"/>
              <a:gd name="T42" fmla="*/ 48 w 96"/>
              <a:gd name="T43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96">
                <a:moveTo>
                  <a:pt x="61" y="31"/>
                </a:moveTo>
                <a:cubicBezTo>
                  <a:pt x="56" y="31"/>
                  <a:pt x="56" y="31"/>
                  <a:pt x="56" y="31"/>
                </a:cubicBezTo>
                <a:cubicBezTo>
                  <a:pt x="52" y="31"/>
                  <a:pt x="52" y="33"/>
                  <a:pt x="52" y="36"/>
                </a:cubicBezTo>
                <a:cubicBezTo>
                  <a:pt x="52" y="41"/>
                  <a:pt x="52" y="41"/>
                  <a:pt x="52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50"/>
                  <a:pt x="59" y="50"/>
                  <a:pt x="59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52" y="72"/>
                  <a:pt x="52" y="72"/>
                  <a:pt x="52" y="72"/>
                </a:cubicBezTo>
                <a:cubicBezTo>
                  <a:pt x="43" y="72"/>
                  <a:pt x="43" y="72"/>
                  <a:pt x="43" y="72"/>
                </a:cubicBezTo>
                <a:cubicBezTo>
                  <a:pt x="43" y="50"/>
                  <a:pt x="43" y="50"/>
                  <a:pt x="43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41"/>
                  <a:pt x="35" y="41"/>
                  <a:pt x="35" y="41"/>
                </a:cubicBezTo>
                <a:cubicBezTo>
                  <a:pt x="43" y="41"/>
                  <a:pt x="43" y="41"/>
                  <a:pt x="43" y="41"/>
                </a:cubicBezTo>
                <a:cubicBezTo>
                  <a:pt x="43" y="35"/>
                  <a:pt x="43" y="35"/>
                  <a:pt x="43" y="35"/>
                </a:cubicBezTo>
                <a:cubicBezTo>
                  <a:pt x="43" y="27"/>
                  <a:pt x="47" y="23"/>
                  <a:pt x="54" y="23"/>
                </a:cubicBezTo>
                <a:cubicBezTo>
                  <a:pt x="57" y="23"/>
                  <a:pt x="60" y="23"/>
                  <a:pt x="61" y="24"/>
                </a:cubicBezTo>
                <a:lnTo>
                  <a:pt x="61" y="31"/>
                </a:lnTo>
                <a:close/>
                <a:moveTo>
                  <a:pt x="48" y="0"/>
                </a:moveTo>
                <a:cubicBezTo>
                  <a:pt x="21" y="0"/>
                  <a:pt x="0" y="21"/>
                  <a:pt x="0" y="48"/>
                </a:cubicBezTo>
                <a:cubicBezTo>
                  <a:pt x="0" y="74"/>
                  <a:pt x="21" y="96"/>
                  <a:pt x="48" y="96"/>
                </a:cubicBezTo>
                <a:cubicBezTo>
                  <a:pt x="74" y="96"/>
                  <a:pt x="96" y="74"/>
                  <a:pt x="96" y="48"/>
                </a:cubicBezTo>
                <a:cubicBezTo>
                  <a:pt x="96" y="21"/>
                  <a:pt x="74" y="0"/>
                  <a:pt x="48" y="0"/>
                </a:cubicBezTo>
              </a:path>
            </a:pathLst>
          </a:custGeom>
          <a:solidFill>
            <a:srgbClr val="1EB6B7"/>
          </a:solidFill>
          <a:ln>
            <a:noFill/>
          </a:ln>
        </p:spPr>
        <p:txBody>
          <a:bodyPr vert="horz" wrap="square" lIns="91154" tIns="45578" rIns="91154" bIns="45578" numCol="1" anchor="t" anchorCtr="0" compatLnSpc="1">
            <a:prstTxWarp prst="textNoShape">
              <a:avLst/>
            </a:prstTxWarp>
          </a:bodyPr>
          <a:lstStyle/>
          <a:p>
            <a:endParaRPr lang="fr-FR" sz="1444">
              <a:latin typeface="Pole Emploi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504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é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" y="-1"/>
            <a:ext cx="10692000" cy="855234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-1"/>
            <a:ext cx="10583917" cy="7343776"/>
          </a:xfrm>
          <a:prstGeom prst="rect">
            <a:avLst/>
          </a:prstGeom>
          <a:gradFill>
            <a:gsLst>
              <a:gs pos="25000">
                <a:schemeClr val="accent1">
                  <a:lumMod val="5000"/>
                  <a:lumOff val="95000"/>
                  <a:alpha val="0"/>
                </a:schemeClr>
              </a:gs>
              <a:gs pos="87000">
                <a:srgbClr val="FFFFFF">
                  <a:alpha val="94000"/>
                </a:srgbClr>
              </a:gs>
              <a:gs pos="69000">
                <a:schemeClr val="bg1"/>
              </a:gs>
              <a:gs pos="100000">
                <a:schemeClr val="bg1">
                  <a:alpha val="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>
            <a:off x="0" y="5668964"/>
            <a:ext cx="10694988" cy="7538078"/>
          </a:xfrm>
          <a:custGeom>
            <a:avLst/>
            <a:gdLst>
              <a:gd name="T0" fmla="*/ 3364 w 3364"/>
              <a:gd name="T1" fmla="*/ 577 h 3003"/>
              <a:gd name="T2" fmla="*/ 1003 w 3364"/>
              <a:gd name="T3" fmla="*/ 0 h 3003"/>
              <a:gd name="T4" fmla="*/ 0 w 3364"/>
              <a:gd name="T5" fmla="*/ 98 h 3003"/>
              <a:gd name="T6" fmla="*/ 0 w 3364"/>
              <a:gd name="T7" fmla="*/ 3003 h 3003"/>
              <a:gd name="T8" fmla="*/ 3364 w 3364"/>
              <a:gd name="T9" fmla="*/ 3003 h 3003"/>
              <a:gd name="T10" fmla="*/ 3364 w 3364"/>
              <a:gd name="T11" fmla="*/ 577 h 30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64" h="3003">
                <a:moveTo>
                  <a:pt x="3364" y="577"/>
                </a:moveTo>
                <a:cubicBezTo>
                  <a:pt x="2658" y="209"/>
                  <a:pt x="1855" y="0"/>
                  <a:pt x="1003" y="0"/>
                </a:cubicBezTo>
                <a:cubicBezTo>
                  <a:pt x="659" y="0"/>
                  <a:pt x="324" y="34"/>
                  <a:pt x="0" y="98"/>
                </a:cubicBezTo>
                <a:cubicBezTo>
                  <a:pt x="0" y="3003"/>
                  <a:pt x="0" y="3003"/>
                  <a:pt x="0" y="3003"/>
                </a:cubicBezTo>
                <a:cubicBezTo>
                  <a:pt x="3364" y="3003"/>
                  <a:pt x="3364" y="3003"/>
                  <a:pt x="3364" y="3003"/>
                </a:cubicBezTo>
                <a:lnTo>
                  <a:pt x="3364" y="577"/>
                </a:lnTo>
                <a:close/>
              </a:path>
            </a:pathLst>
          </a:custGeom>
          <a:solidFill>
            <a:srgbClr val="1EB6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72953" y="12463379"/>
            <a:ext cx="2766467" cy="736797"/>
          </a:xfrm>
          <a:prstGeom prst="rect">
            <a:avLst/>
          </a:prstGeom>
        </p:spPr>
      </p:pic>
      <p:sp>
        <p:nvSpPr>
          <p:cNvPr id="20" name="ZoneTexte 19"/>
          <p:cNvSpPr txBox="1"/>
          <p:nvPr userDrawn="1"/>
        </p:nvSpPr>
        <p:spPr>
          <a:xfrm rot="16200000">
            <a:off x="-737511" y="11964691"/>
            <a:ext cx="180908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solidFill>
                  <a:schemeClr val="bg1"/>
                </a:solidFill>
                <a:latin typeface="Pole Emploi PRO" panose="02000503040000020004" pitchFamily="50" charset="0"/>
              </a:rPr>
              <a:t>Photo : Adobe Stock</a:t>
            </a:r>
            <a:endParaRPr lang="fr-FR" sz="500" dirty="0">
              <a:solidFill>
                <a:schemeClr val="bg1"/>
              </a:solidFill>
              <a:latin typeface="Pole Emploi PRO" panose="02000503040000020004" pitchFamily="50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4765" y="1487991"/>
            <a:ext cx="5112863" cy="2452323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593DAF11-F34C-4709-A2C1-51047C87104A}"/>
              </a:ext>
            </a:extLst>
          </p:cNvPr>
          <p:cNvSpPr txBox="1"/>
          <p:nvPr userDrawn="1"/>
        </p:nvSpPr>
        <p:spPr>
          <a:xfrm>
            <a:off x="335023" y="14468680"/>
            <a:ext cx="4080040" cy="306832"/>
          </a:xfrm>
          <a:prstGeom prst="rect">
            <a:avLst/>
          </a:prstGeom>
          <a:noFill/>
        </p:spPr>
        <p:txBody>
          <a:bodyPr wrap="square" lIns="91140" tIns="45570" rIns="91140" bIns="4557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96" b="1" cap="all" dirty="0">
                <a:solidFill>
                  <a:srgbClr val="1EB6B7"/>
                </a:solidFill>
                <a:latin typeface="Pole Emploi PRO" panose="02000503040000020004" pitchFamily="50" charset="0"/>
                <a:cs typeface="Arial" panose="020B0604020202020204" pitchFamily="34" charset="0"/>
              </a:rPr>
              <a:t>pole-emploi-ile-de-france.fr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8D32F2B8-3B42-4C34-B6F9-BBEBA77EFA3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4765" y="14145673"/>
            <a:ext cx="1929387" cy="32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496" dirty="0">
                <a:solidFill>
                  <a:srgbClr val="1EB6B7"/>
                </a:solidFill>
                <a:latin typeface="Pole Emploi PRO" panose="02000503040000020004" pitchFamily="50" charset="0"/>
              </a:rPr>
              <a:t>@</a:t>
            </a:r>
            <a:r>
              <a:rPr lang="fr-FR" altLang="fr-FR" sz="1496" dirty="0" err="1">
                <a:solidFill>
                  <a:srgbClr val="1EB6B7"/>
                </a:solidFill>
                <a:latin typeface="Pole Emploi PRO" panose="02000503040000020004" pitchFamily="50" charset="0"/>
              </a:rPr>
              <a:t>poleemploi_IDF</a:t>
            </a:r>
            <a:endParaRPr lang="fr-FR" altLang="fr-FR" sz="1496" dirty="0">
              <a:solidFill>
                <a:srgbClr val="1EB6B7"/>
              </a:solidFill>
              <a:latin typeface="Pole Emploi PRO" panose="02000503040000020004" pitchFamily="50" charset="0"/>
            </a:endParaRPr>
          </a:p>
        </p:txBody>
      </p:sp>
      <p:sp>
        <p:nvSpPr>
          <p:cNvPr id="22" name="ZoneTexte 12">
            <a:extLst>
              <a:ext uri="{FF2B5EF4-FFF2-40B4-BE49-F238E27FC236}">
                <a16:creationId xmlns="" xmlns:a16="http://schemas.microsoft.com/office/drawing/2014/main" id="{D9980AA2-6717-45D5-83AD-60EBFE04C0B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4741" y="13875409"/>
            <a:ext cx="1929387" cy="32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496" dirty="0">
                <a:solidFill>
                  <a:srgbClr val="1EB6B7"/>
                </a:solidFill>
                <a:latin typeface="Pole Emploi PRO" panose="02000503040000020004" pitchFamily="50" charset="0"/>
              </a:rPr>
              <a:t> Pôle emploi IDF</a:t>
            </a:r>
          </a:p>
        </p:txBody>
      </p:sp>
      <p:sp>
        <p:nvSpPr>
          <p:cNvPr id="23" name="Freeform 5">
            <a:extLst>
              <a:ext uri="{FF2B5EF4-FFF2-40B4-BE49-F238E27FC236}">
                <a16:creationId xmlns="" xmlns:a16="http://schemas.microsoft.com/office/drawing/2014/main" id="{2F31ED15-349B-47EA-8F0B-8E483136B6A5}"/>
              </a:ext>
            </a:extLst>
          </p:cNvPr>
          <p:cNvSpPr>
            <a:spLocks/>
          </p:cNvSpPr>
          <p:nvPr userDrawn="1"/>
        </p:nvSpPr>
        <p:spPr bwMode="auto">
          <a:xfrm>
            <a:off x="442331" y="14261316"/>
            <a:ext cx="195775" cy="158564"/>
          </a:xfrm>
          <a:custGeom>
            <a:avLst/>
            <a:gdLst>
              <a:gd name="T0" fmla="*/ 102 w 110"/>
              <a:gd name="T1" fmla="*/ 21 h 90"/>
              <a:gd name="T2" fmla="*/ 98 w 110"/>
              <a:gd name="T3" fmla="*/ 35 h 90"/>
              <a:gd name="T4" fmla="*/ 97 w 110"/>
              <a:gd name="T5" fmla="*/ 41 h 90"/>
              <a:gd name="T6" fmla="*/ 94 w 110"/>
              <a:gd name="T7" fmla="*/ 50 h 90"/>
              <a:gd name="T8" fmla="*/ 92 w 110"/>
              <a:gd name="T9" fmla="*/ 55 h 90"/>
              <a:gd name="T10" fmla="*/ 89 w 110"/>
              <a:gd name="T11" fmla="*/ 60 h 90"/>
              <a:gd name="T12" fmla="*/ 87 w 110"/>
              <a:gd name="T13" fmla="*/ 63 h 90"/>
              <a:gd name="T14" fmla="*/ 83 w 110"/>
              <a:gd name="T15" fmla="*/ 67 h 90"/>
              <a:gd name="T16" fmla="*/ 74 w 110"/>
              <a:gd name="T17" fmla="*/ 77 h 90"/>
              <a:gd name="T18" fmla="*/ 70 w 110"/>
              <a:gd name="T19" fmla="*/ 80 h 90"/>
              <a:gd name="T20" fmla="*/ 66 w 110"/>
              <a:gd name="T21" fmla="*/ 82 h 90"/>
              <a:gd name="T22" fmla="*/ 60 w 110"/>
              <a:gd name="T23" fmla="*/ 85 h 90"/>
              <a:gd name="T24" fmla="*/ 58 w 110"/>
              <a:gd name="T25" fmla="*/ 86 h 90"/>
              <a:gd name="T26" fmla="*/ 55 w 110"/>
              <a:gd name="T27" fmla="*/ 86 h 90"/>
              <a:gd name="T28" fmla="*/ 34 w 110"/>
              <a:gd name="T29" fmla="*/ 90 h 90"/>
              <a:gd name="T30" fmla="*/ 23 w 110"/>
              <a:gd name="T31" fmla="*/ 89 h 90"/>
              <a:gd name="T32" fmla="*/ 19 w 110"/>
              <a:gd name="T33" fmla="*/ 88 h 90"/>
              <a:gd name="T34" fmla="*/ 15 w 110"/>
              <a:gd name="T35" fmla="*/ 87 h 90"/>
              <a:gd name="T36" fmla="*/ 12 w 110"/>
              <a:gd name="T37" fmla="*/ 86 h 90"/>
              <a:gd name="T38" fmla="*/ 8 w 110"/>
              <a:gd name="T39" fmla="*/ 85 h 90"/>
              <a:gd name="T40" fmla="*/ 5 w 110"/>
              <a:gd name="T41" fmla="*/ 82 h 90"/>
              <a:gd name="T42" fmla="*/ 2 w 110"/>
              <a:gd name="T43" fmla="*/ 82 h 90"/>
              <a:gd name="T44" fmla="*/ 11 w 110"/>
              <a:gd name="T45" fmla="*/ 80 h 90"/>
              <a:gd name="T46" fmla="*/ 18 w 110"/>
              <a:gd name="T47" fmla="*/ 78 h 90"/>
              <a:gd name="T48" fmla="*/ 22 w 110"/>
              <a:gd name="T49" fmla="*/ 77 h 90"/>
              <a:gd name="T50" fmla="*/ 24 w 110"/>
              <a:gd name="T51" fmla="*/ 76 h 90"/>
              <a:gd name="T52" fmla="*/ 29 w 110"/>
              <a:gd name="T53" fmla="*/ 73 h 90"/>
              <a:gd name="T54" fmla="*/ 32 w 110"/>
              <a:gd name="T55" fmla="*/ 71 h 90"/>
              <a:gd name="T56" fmla="*/ 14 w 110"/>
              <a:gd name="T57" fmla="*/ 60 h 90"/>
              <a:gd name="T58" fmla="*/ 17 w 110"/>
              <a:gd name="T59" fmla="*/ 52 h 90"/>
              <a:gd name="T60" fmla="*/ 14 w 110"/>
              <a:gd name="T61" fmla="*/ 50 h 90"/>
              <a:gd name="T62" fmla="*/ 9 w 110"/>
              <a:gd name="T63" fmla="*/ 47 h 90"/>
              <a:gd name="T64" fmla="*/ 14 w 110"/>
              <a:gd name="T65" fmla="*/ 34 h 90"/>
              <a:gd name="T66" fmla="*/ 6 w 110"/>
              <a:gd name="T67" fmla="*/ 25 h 90"/>
              <a:gd name="T68" fmla="*/ 4 w 110"/>
              <a:gd name="T69" fmla="*/ 13 h 90"/>
              <a:gd name="T70" fmla="*/ 5 w 110"/>
              <a:gd name="T71" fmla="*/ 9 h 90"/>
              <a:gd name="T72" fmla="*/ 7 w 110"/>
              <a:gd name="T73" fmla="*/ 4 h 90"/>
              <a:gd name="T74" fmla="*/ 11 w 110"/>
              <a:gd name="T75" fmla="*/ 8 h 90"/>
              <a:gd name="T76" fmla="*/ 18 w 110"/>
              <a:gd name="T77" fmla="*/ 15 h 90"/>
              <a:gd name="T78" fmla="*/ 22 w 110"/>
              <a:gd name="T79" fmla="*/ 17 h 90"/>
              <a:gd name="T80" fmla="*/ 27 w 110"/>
              <a:gd name="T81" fmla="*/ 21 h 90"/>
              <a:gd name="T82" fmla="*/ 33 w 110"/>
              <a:gd name="T83" fmla="*/ 23 h 90"/>
              <a:gd name="T84" fmla="*/ 37 w 110"/>
              <a:gd name="T85" fmla="*/ 25 h 90"/>
              <a:gd name="T86" fmla="*/ 41 w 110"/>
              <a:gd name="T87" fmla="*/ 25 h 90"/>
              <a:gd name="T88" fmla="*/ 54 w 110"/>
              <a:gd name="T89" fmla="*/ 26 h 90"/>
              <a:gd name="T90" fmla="*/ 57 w 110"/>
              <a:gd name="T91" fmla="*/ 10 h 90"/>
              <a:gd name="T92" fmla="*/ 62 w 110"/>
              <a:gd name="T93" fmla="*/ 5 h 90"/>
              <a:gd name="T94" fmla="*/ 66 w 110"/>
              <a:gd name="T95" fmla="*/ 2 h 90"/>
              <a:gd name="T96" fmla="*/ 69 w 110"/>
              <a:gd name="T97" fmla="*/ 1 h 90"/>
              <a:gd name="T98" fmla="*/ 73 w 110"/>
              <a:gd name="T99" fmla="*/ 0 h 90"/>
              <a:gd name="T100" fmla="*/ 83 w 110"/>
              <a:gd name="T101" fmla="*/ 1 h 90"/>
              <a:gd name="T102" fmla="*/ 85 w 110"/>
              <a:gd name="T103" fmla="*/ 2 h 90"/>
              <a:gd name="T104" fmla="*/ 89 w 110"/>
              <a:gd name="T105" fmla="*/ 3 h 90"/>
              <a:gd name="T106" fmla="*/ 98 w 110"/>
              <a:gd name="T107" fmla="*/ 6 h 90"/>
              <a:gd name="T108" fmla="*/ 100 w 110"/>
              <a:gd name="T109" fmla="*/ 5 h 90"/>
              <a:gd name="T110" fmla="*/ 107 w 110"/>
              <a:gd name="T111" fmla="*/ 3 h 90"/>
              <a:gd name="T112" fmla="*/ 105 w 110"/>
              <a:gd name="T113" fmla="*/ 5 h 90"/>
              <a:gd name="T114" fmla="*/ 103 w 110"/>
              <a:gd name="T115" fmla="*/ 9 h 90"/>
              <a:gd name="T116" fmla="*/ 98 w 110"/>
              <a:gd name="T117" fmla="*/ 14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0" h="90">
                <a:moveTo>
                  <a:pt x="108" y="14"/>
                </a:moveTo>
                <a:cubicBezTo>
                  <a:pt x="108" y="14"/>
                  <a:pt x="108" y="14"/>
                  <a:pt x="107" y="14"/>
                </a:cubicBezTo>
                <a:cubicBezTo>
                  <a:pt x="107" y="15"/>
                  <a:pt x="107" y="15"/>
                  <a:pt x="107" y="15"/>
                </a:cubicBezTo>
                <a:cubicBezTo>
                  <a:pt x="106" y="16"/>
                  <a:pt x="105" y="17"/>
                  <a:pt x="103" y="18"/>
                </a:cubicBezTo>
                <a:cubicBezTo>
                  <a:pt x="103" y="19"/>
                  <a:pt x="102" y="20"/>
                  <a:pt x="102" y="21"/>
                </a:cubicBezTo>
                <a:cubicBezTo>
                  <a:pt x="101" y="21"/>
                  <a:pt x="99" y="22"/>
                  <a:pt x="99" y="22"/>
                </a:cubicBezTo>
                <a:cubicBezTo>
                  <a:pt x="99" y="32"/>
                  <a:pt x="99" y="32"/>
                  <a:pt x="99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8" y="35"/>
                  <a:pt x="98" y="35"/>
                  <a:pt x="98" y="35"/>
                </a:cubicBezTo>
                <a:cubicBezTo>
                  <a:pt x="98" y="35"/>
                  <a:pt x="98" y="35"/>
                  <a:pt x="98" y="35"/>
                </a:cubicBezTo>
                <a:cubicBezTo>
                  <a:pt x="98" y="37"/>
                  <a:pt x="98" y="37"/>
                  <a:pt x="98" y="37"/>
                </a:cubicBezTo>
                <a:cubicBezTo>
                  <a:pt x="98" y="37"/>
                  <a:pt x="98" y="37"/>
                  <a:pt x="98" y="37"/>
                </a:cubicBezTo>
                <a:cubicBezTo>
                  <a:pt x="98" y="39"/>
                  <a:pt x="98" y="39"/>
                  <a:pt x="98" y="39"/>
                </a:cubicBezTo>
                <a:cubicBezTo>
                  <a:pt x="97" y="39"/>
                  <a:pt x="97" y="39"/>
                  <a:pt x="97" y="39"/>
                </a:cubicBezTo>
                <a:cubicBezTo>
                  <a:pt x="97" y="41"/>
                  <a:pt x="97" y="41"/>
                  <a:pt x="97" y="41"/>
                </a:cubicBezTo>
                <a:cubicBezTo>
                  <a:pt x="97" y="41"/>
                  <a:pt x="97" y="41"/>
                  <a:pt x="97" y="41"/>
                </a:cubicBezTo>
                <a:cubicBezTo>
                  <a:pt x="97" y="42"/>
                  <a:pt x="97" y="42"/>
                  <a:pt x="97" y="42"/>
                </a:cubicBezTo>
                <a:cubicBezTo>
                  <a:pt x="96" y="42"/>
                  <a:pt x="96" y="42"/>
                  <a:pt x="96" y="42"/>
                </a:cubicBezTo>
                <a:cubicBezTo>
                  <a:pt x="96" y="45"/>
                  <a:pt x="95" y="47"/>
                  <a:pt x="94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3" y="51"/>
                  <a:pt x="93" y="52"/>
                  <a:pt x="93" y="52"/>
                </a:cubicBezTo>
                <a:cubicBezTo>
                  <a:pt x="93" y="52"/>
                  <a:pt x="93" y="52"/>
                  <a:pt x="93" y="52"/>
                </a:cubicBezTo>
                <a:cubicBezTo>
                  <a:pt x="92" y="53"/>
                  <a:pt x="92" y="54"/>
                  <a:pt x="92" y="55"/>
                </a:cubicBezTo>
                <a:cubicBezTo>
                  <a:pt x="92" y="55"/>
                  <a:pt x="92" y="55"/>
                  <a:pt x="92" y="55"/>
                </a:cubicBezTo>
                <a:cubicBezTo>
                  <a:pt x="91" y="56"/>
                  <a:pt x="91" y="57"/>
                  <a:pt x="91" y="57"/>
                </a:cubicBezTo>
                <a:cubicBezTo>
                  <a:pt x="90" y="58"/>
                  <a:pt x="90" y="58"/>
                  <a:pt x="90" y="58"/>
                </a:cubicBezTo>
                <a:cubicBezTo>
                  <a:pt x="90" y="58"/>
                  <a:pt x="90" y="59"/>
                  <a:pt x="90" y="59"/>
                </a:cubicBezTo>
                <a:cubicBezTo>
                  <a:pt x="89" y="59"/>
                  <a:pt x="89" y="60"/>
                  <a:pt x="89" y="60"/>
                </a:cubicBezTo>
                <a:cubicBezTo>
                  <a:pt x="89" y="61"/>
                  <a:pt x="89" y="61"/>
                  <a:pt x="89" y="61"/>
                </a:cubicBezTo>
                <a:cubicBezTo>
                  <a:pt x="88" y="61"/>
                  <a:pt x="88" y="61"/>
                  <a:pt x="88" y="61"/>
                </a:cubicBezTo>
                <a:cubicBezTo>
                  <a:pt x="88" y="62"/>
                  <a:pt x="88" y="62"/>
                  <a:pt x="88" y="62"/>
                </a:cubicBezTo>
                <a:cubicBezTo>
                  <a:pt x="87" y="62"/>
                  <a:pt x="87" y="62"/>
                  <a:pt x="87" y="62"/>
                </a:cubicBezTo>
                <a:cubicBezTo>
                  <a:pt x="87" y="62"/>
                  <a:pt x="87" y="63"/>
                  <a:pt x="87" y="63"/>
                </a:cubicBezTo>
                <a:cubicBezTo>
                  <a:pt x="87" y="63"/>
                  <a:pt x="87" y="63"/>
                  <a:pt x="86" y="63"/>
                </a:cubicBezTo>
                <a:cubicBezTo>
                  <a:pt x="86" y="64"/>
                  <a:pt x="86" y="64"/>
                  <a:pt x="86" y="64"/>
                </a:cubicBezTo>
                <a:cubicBezTo>
                  <a:pt x="86" y="64"/>
                  <a:pt x="85" y="65"/>
                  <a:pt x="85" y="65"/>
                </a:cubicBezTo>
                <a:cubicBezTo>
                  <a:pt x="85" y="66"/>
                  <a:pt x="85" y="66"/>
                  <a:pt x="85" y="66"/>
                </a:cubicBezTo>
                <a:cubicBezTo>
                  <a:pt x="85" y="66"/>
                  <a:pt x="84" y="67"/>
                  <a:pt x="83" y="67"/>
                </a:cubicBezTo>
                <a:cubicBezTo>
                  <a:pt x="83" y="68"/>
                  <a:pt x="83" y="68"/>
                  <a:pt x="83" y="68"/>
                </a:cubicBezTo>
                <a:cubicBezTo>
                  <a:pt x="82" y="69"/>
                  <a:pt x="81" y="70"/>
                  <a:pt x="79" y="72"/>
                </a:cubicBezTo>
                <a:cubicBezTo>
                  <a:pt x="78" y="73"/>
                  <a:pt x="77" y="74"/>
                  <a:pt x="76" y="76"/>
                </a:cubicBezTo>
                <a:cubicBezTo>
                  <a:pt x="75" y="76"/>
                  <a:pt x="75" y="76"/>
                  <a:pt x="75" y="76"/>
                </a:cubicBezTo>
                <a:cubicBezTo>
                  <a:pt x="75" y="76"/>
                  <a:pt x="74" y="77"/>
                  <a:pt x="74" y="77"/>
                </a:cubicBezTo>
                <a:cubicBezTo>
                  <a:pt x="73" y="77"/>
                  <a:pt x="73" y="77"/>
                  <a:pt x="73" y="78"/>
                </a:cubicBezTo>
                <a:cubicBezTo>
                  <a:pt x="72" y="78"/>
                  <a:pt x="72" y="78"/>
                  <a:pt x="72" y="78"/>
                </a:cubicBezTo>
                <a:cubicBezTo>
                  <a:pt x="71" y="78"/>
                  <a:pt x="71" y="78"/>
                  <a:pt x="71" y="78"/>
                </a:cubicBezTo>
                <a:cubicBezTo>
                  <a:pt x="71" y="79"/>
                  <a:pt x="71" y="79"/>
                  <a:pt x="71" y="79"/>
                </a:cubicBezTo>
                <a:cubicBezTo>
                  <a:pt x="70" y="79"/>
                  <a:pt x="70" y="79"/>
                  <a:pt x="70" y="80"/>
                </a:cubicBezTo>
                <a:cubicBezTo>
                  <a:pt x="70" y="80"/>
                  <a:pt x="70" y="80"/>
                  <a:pt x="70" y="80"/>
                </a:cubicBezTo>
                <a:cubicBezTo>
                  <a:pt x="69" y="80"/>
                  <a:pt x="69" y="80"/>
                  <a:pt x="69" y="80"/>
                </a:cubicBezTo>
                <a:cubicBezTo>
                  <a:pt x="69" y="80"/>
                  <a:pt x="69" y="81"/>
                  <a:pt x="68" y="81"/>
                </a:cubicBezTo>
                <a:cubicBezTo>
                  <a:pt x="68" y="81"/>
                  <a:pt x="67" y="81"/>
                  <a:pt x="66" y="82"/>
                </a:cubicBezTo>
                <a:cubicBezTo>
                  <a:pt x="66" y="82"/>
                  <a:pt x="66" y="82"/>
                  <a:pt x="66" y="82"/>
                </a:cubicBezTo>
                <a:cubicBezTo>
                  <a:pt x="65" y="83"/>
                  <a:pt x="65" y="83"/>
                  <a:pt x="64" y="83"/>
                </a:cubicBezTo>
                <a:cubicBezTo>
                  <a:pt x="64" y="83"/>
                  <a:pt x="64" y="83"/>
                  <a:pt x="64" y="83"/>
                </a:cubicBezTo>
                <a:cubicBezTo>
                  <a:pt x="63" y="84"/>
                  <a:pt x="62" y="84"/>
                  <a:pt x="62" y="84"/>
                </a:cubicBezTo>
                <a:cubicBezTo>
                  <a:pt x="62" y="85"/>
                  <a:pt x="62" y="85"/>
                  <a:pt x="62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58" y="85"/>
                  <a:pt x="58" y="85"/>
                  <a:pt x="58" y="85"/>
                </a:cubicBezTo>
                <a:cubicBezTo>
                  <a:pt x="58" y="86"/>
                  <a:pt x="58" y="86"/>
                  <a:pt x="58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6" y="86"/>
                  <a:pt x="56" y="86"/>
                  <a:pt x="56" y="86"/>
                </a:cubicBezTo>
                <a:cubicBezTo>
                  <a:pt x="56" y="86"/>
                  <a:pt x="56" y="86"/>
                  <a:pt x="56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5" y="87"/>
                  <a:pt x="55" y="87"/>
                  <a:pt x="55" y="87"/>
                </a:cubicBezTo>
                <a:cubicBezTo>
                  <a:pt x="54" y="87"/>
                  <a:pt x="53" y="87"/>
                  <a:pt x="52" y="87"/>
                </a:cubicBezTo>
                <a:cubicBezTo>
                  <a:pt x="52" y="88"/>
                  <a:pt x="52" y="88"/>
                  <a:pt x="52" y="88"/>
                </a:cubicBezTo>
                <a:cubicBezTo>
                  <a:pt x="51" y="88"/>
                  <a:pt x="51" y="88"/>
                  <a:pt x="51" y="88"/>
                </a:cubicBezTo>
                <a:cubicBezTo>
                  <a:pt x="46" y="89"/>
                  <a:pt x="41" y="90"/>
                  <a:pt x="34" y="90"/>
                </a:cubicBezTo>
                <a:cubicBezTo>
                  <a:pt x="28" y="90"/>
                  <a:pt x="28" y="90"/>
                  <a:pt x="28" y="90"/>
                </a:cubicBezTo>
                <a:cubicBezTo>
                  <a:pt x="28" y="89"/>
                  <a:pt x="28" y="89"/>
                  <a:pt x="28" y="89"/>
                </a:cubicBezTo>
                <a:cubicBezTo>
                  <a:pt x="25" y="89"/>
                  <a:pt x="25" y="89"/>
                  <a:pt x="25" y="89"/>
                </a:cubicBezTo>
                <a:cubicBezTo>
                  <a:pt x="25" y="89"/>
                  <a:pt x="25" y="89"/>
                  <a:pt x="25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21" y="89"/>
                  <a:pt x="21" y="89"/>
                  <a:pt x="21" y="89"/>
                </a:cubicBezTo>
                <a:cubicBezTo>
                  <a:pt x="21" y="88"/>
                  <a:pt x="21" y="88"/>
                  <a:pt x="21" y="88"/>
                </a:cubicBezTo>
                <a:cubicBezTo>
                  <a:pt x="19" y="88"/>
                  <a:pt x="19" y="88"/>
                  <a:pt x="19" y="88"/>
                </a:cubicBezTo>
                <a:cubicBezTo>
                  <a:pt x="19" y="88"/>
                  <a:pt x="19" y="88"/>
                  <a:pt x="19" y="88"/>
                </a:cubicBezTo>
                <a:cubicBezTo>
                  <a:pt x="17" y="88"/>
                  <a:pt x="17" y="88"/>
                  <a:pt x="17" y="88"/>
                </a:cubicBezTo>
                <a:cubicBezTo>
                  <a:pt x="17" y="87"/>
                  <a:pt x="17" y="87"/>
                  <a:pt x="17" y="87"/>
                </a:cubicBezTo>
                <a:cubicBezTo>
                  <a:pt x="16" y="87"/>
                  <a:pt x="16" y="87"/>
                  <a:pt x="16" y="87"/>
                </a:cubicBezTo>
                <a:cubicBezTo>
                  <a:pt x="16" y="87"/>
                  <a:pt x="16" y="87"/>
                  <a:pt x="16" y="87"/>
                </a:cubicBezTo>
                <a:cubicBezTo>
                  <a:pt x="15" y="87"/>
                  <a:pt x="15" y="87"/>
                  <a:pt x="15" y="87"/>
                </a:cubicBezTo>
                <a:cubicBezTo>
                  <a:pt x="15" y="86"/>
                  <a:pt x="15" y="86"/>
                  <a:pt x="15" y="86"/>
                </a:cubicBezTo>
                <a:cubicBezTo>
                  <a:pt x="13" y="86"/>
                  <a:pt x="13" y="86"/>
                  <a:pt x="13" y="86"/>
                </a:cubicBezTo>
                <a:cubicBezTo>
                  <a:pt x="13" y="86"/>
                  <a:pt x="13" y="86"/>
                  <a:pt x="13" y="86"/>
                </a:cubicBezTo>
                <a:cubicBezTo>
                  <a:pt x="12" y="86"/>
                  <a:pt x="12" y="86"/>
                  <a:pt x="12" y="86"/>
                </a:cubicBezTo>
                <a:cubicBezTo>
                  <a:pt x="12" y="86"/>
                  <a:pt x="12" y="86"/>
                  <a:pt x="12" y="86"/>
                </a:cubicBezTo>
                <a:cubicBezTo>
                  <a:pt x="11" y="86"/>
                  <a:pt x="11" y="86"/>
                  <a:pt x="11" y="86"/>
                </a:cubicBezTo>
                <a:cubicBezTo>
                  <a:pt x="11" y="85"/>
                  <a:pt x="11" y="85"/>
                  <a:pt x="11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9" y="85"/>
                  <a:pt x="9" y="85"/>
                  <a:pt x="8" y="85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4"/>
                  <a:pt x="6" y="84"/>
                  <a:pt x="6" y="83"/>
                </a:cubicBezTo>
                <a:cubicBezTo>
                  <a:pt x="6" y="83"/>
                  <a:pt x="6" y="83"/>
                  <a:pt x="6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5" y="82"/>
                  <a:pt x="5" y="82"/>
                  <a:pt x="5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3" y="82"/>
                  <a:pt x="3" y="82"/>
                  <a:pt x="3" y="82"/>
                </a:cubicBezTo>
                <a:cubicBezTo>
                  <a:pt x="3" y="82"/>
                  <a:pt x="3" y="82"/>
                  <a:pt x="3" y="82"/>
                </a:cubicBezTo>
                <a:cubicBezTo>
                  <a:pt x="2" y="82"/>
                  <a:pt x="2" y="82"/>
                  <a:pt x="2" y="82"/>
                </a:cubicBezTo>
                <a:cubicBezTo>
                  <a:pt x="2" y="81"/>
                  <a:pt x="2" y="81"/>
                  <a:pt x="2" y="81"/>
                </a:cubicBezTo>
                <a:cubicBezTo>
                  <a:pt x="1" y="81"/>
                  <a:pt x="1" y="81"/>
                  <a:pt x="1" y="81"/>
                </a:cubicBezTo>
                <a:cubicBezTo>
                  <a:pt x="1" y="80"/>
                  <a:pt x="1" y="80"/>
                  <a:pt x="1" y="80"/>
                </a:cubicBezTo>
                <a:cubicBezTo>
                  <a:pt x="0" y="80"/>
                  <a:pt x="1" y="81"/>
                  <a:pt x="0" y="80"/>
                </a:cubicBezTo>
                <a:cubicBezTo>
                  <a:pt x="11" y="80"/>
                  <a:pt x="11" y="80"/>
                  <a:pt x="11" y="80"/>
                </a:cubicBezTo>
                <a:cubicBezTo>
                  <a:pt x="11" y="79"/>
                  <a:pt x="11" y="79"/>
                  <a:pt x="11" y="79"/>
                </a:cubicBezTo>
                <a:cubicBezTo>
                  <a:pt x="13" y="79"/>
                  <a:pt x="15" y="79"/>
                  <a:pt x="17" y="78"/>
                </a:cubicBezTo>
                <a:cubicBezTo>
                  <a:pt x="17" y="78"/>
                  <a:pt x="17" y="78"/>
                  <a:pt x="17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20" y="78"/>
                  <a:pt x="20" y="78"/>
                  <a:pt x="20" y="78"/>
                </a:cubicBezTo>
                <a:cubicBezTo>
                  <a:pt x="20" y="77"/>
                  <a:pt x="20" y="77"/>
                  <a:pt x="20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2" y="77"/>
                  <a:pt x="22" y="77"/>
                  <a:pt x="22" y="77"/>
                </a:cubicBezTo>
                <a:cubicBezTo>
                  <a:pt x="22" y="76"/>
                  <a:pt x="22" y="76"/>
                  <a:pt x="22" y="76"/>
                </a:cubicBezTo>
                <a:cubicBezTo>
                  <a:pt x="23" y="76"/>
                  <a:pt x="23" y="76"/>
                  <a:pt x="23" y="76"/>
                </a:cubicBezTo>
                <a:cubicBezTo>
                  <a:pt x="23" y="76"/>
                  <a:pt x="23" y="76"/>
                  <a:pt x="23" y="76"/>
                </a:cubicBezTo>
                <a:cubicBezTo>
                  <a:pt x="24" y="76"/>
                  <a:pt x="24" y="76"/>
                  <a:pt x="24" y="76"/>
                </a:cubicBezTo>
                <a:cubicBezTo>
                  <a:pt x="24" y="76"/>
                  <a:pt x="24" y="76"/>
                  <a:pt x="24" y="76"/>
                </a:cubicBezTo>
                <a:cubicBezTo>
                  <a:pt x="24" y="75"/>
                  <a:pt x="25" y="75"/>
                  <a:pt x="26" y="75"/>
                </a:cubicBezTo>
                <a:cubicBezTo>
                  <a:pt x="26" y="75"/>
                  <a:pt x="26" y="75"/>
                  <a:pt x="26" y="75"/>
                </a:cubicBezTo>
                <a:cubicBezTo>
                  <a:pt x="26" y="75"/>
                  <a:pt x="27" y="74"/>
                  <a:pt x="27" y="74"/>
                </a:cubicBezTo>
                <a:cubicBezTo>
                  <a:pt x="27" y="74"/>
                  <a:pt x="27" y="74"/>
                  <a:pt x="28" y="74"/>
                </a:cubicBezTo>
                <a:cubicBezTo>
                  <a:pt x="28" y="73"/>
                  <a:pt x="29" y="73"/>
                  <a:pt x="29" y="73"/>
                </a:cubicBezTo>
                <a:cubicBezTo>
                  <a:pt x="29" y="73"/>
                  <a:pt x="29" y="73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2" y="71"/>
                  <a:pt x="32" y="71"/>
                  <a:pt x="32" y="71"/>
                </a:cubicBezTo>
                <a:cubicBezTo>
                  <a:pt x="32" y="70"/>
                  <a:pt x="32" y="70"/>
                  <a:pt x="32" y="70"/>
                </a:cubicBezTo>
                <a:cubicBezTo>
                  <a:pt x="25" y="70"/>
                  <a:pt x="20" y="67"/>
                  <a:pt x="17" y="62"/>
                </a:cubicBezTo>
                <a:cubicBezTo>
                  <a:pt x="16" y="62"/>
                  <a:pt x="16" y="61"/>
                  <a:pt x="15" y="61"/>
                </a:cubicBezTo>
                <a:cubicBezTo>
                  <a:pt x="15" y="60"/>
                  <a:pt x="15" y="60"/>
                  <a:pt x="15" y="60"/>
                </a:cubicBezTo>
                <a:cubicBezTo>
                  <a:pt x="15" y="60"/>
                  <a:pt x="14" y="60"/>
                  <a:pt x="14" y="60"/>
                </a:cubicBezTo>
                <a:cubicBezTo>
                  <a:pt x="14" y="59"/>
                  <a:pt x="14" y="59"/>
                  <a:pt x="14" y="59"/>
                </a:cubicBezTo>
                <a:cubicBezTo>
                  <a:pt x="13" y="58"/>
                  <a:pt x="12" y="57"/>
                  <a:pt x="12" y="55"/>
                </a:cubicBezTo>
                <a:cubicBezTo>
                  <a:pt x="15" y="55"/>
                  <a:pt x="19" y="55"/>
                  <a:pt x="21" y="54"/>
                </a:cubicBezTo>
                <a:cubicBezTo>
                  <a:pt x="21" y="54"/>
                  <a:pt x="21" y="54"/>
                  <a:pt x="21" y="54"/>
                </a:cubicBezTo>
                <a:cubicBezTo>
                  <a:pt x="20" y="54"/>
                  <a:pt x="18" y="53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5" y="51"/>
                  <a:pt x="15" y="51"/>
                </a:cubicBezTo>
                <a:cubicBezTo>
                  <a:pt x="14" y="51"/>
                  <a:pt x="14" y="51"/>
                  <a:pt x="14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49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49"/>
                  <a:pt x="11" y="48"/>
                  <a:pt x="10" y="47"/>
                </a:cubicBezTo>
                <a:cubicBezTo>
                  <a:pt x="10" y="47"/>
                  <a:pt x="10" y="47"/>
                  <a:pt x="9" y="47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5"/>
                  <a:pt x="8" y="45"/>
                </a:cubicBezTo>
                <a:cubicBezTo>
                  <a:pt x="6" y="42"/>
                  <a:pt x="4" y="37"/>
                  <a:pt x="4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6" y="33"/>
                  <a:pt x="11" y="34"/>
                  <a:pt x="14" y="34"/>
                </a:cubicBezTo>
                <a:cubicBezTo>
                  <a:pt x="14" y="34"/>
                  <a:pt x="14" y="34"/>
                  <a:pt x="14" y="34"/>
                </a:cubicBezTo>
                <a:cubicBezTo>
                  <a:pt x="12" y="33"/>
                  <a:pt x="9" y="30"/>
                  <a:pt x="8" y="29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8"/>
                  <a:pt x="8" y="28"/>
                  <a:pt x="7" y="27"/>
                </a:cubicBezTo>
                <a:cubicBezTo>
                  <a:pt x="7" y="27"/>
                  <a:pt x="7" y="26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5" y="23"/>
                  <a:pt x="5" y="21"/>
                  <a:pt x="5" y="20"/>
                </a:cubicBezTo>
                <a:cubicBezTo>
                  <a:pt x="4" y="19"/>
                  <a:pt x="3" y="15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8"/>
                  <a:pt x="5" y="8"/>
                  <a:pt x="5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7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7" y="5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8" y="5"/>
                  <a:pt x="8" y="5"/>
                </a:cubicBezTo>
                <a:cubicBezTo>
                  <a:pt x="9" y="5"/>
                  <a:pt x="9" y="6"/>
                  <a:pt x="10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1" y="8"/>
                  <a:pt x="11" y="8"/>
                </a:cubicBezTo>
                <a:cubicBezTo>
                  <a:pt x="11" y="9"/>
                  <a:pt x="12" y="9"/>
                  <a:pt x="13" y="10"/>
                </a:cubicBezTo>
                <a:cubicBezTo>
                  <a:pt x="13" y="10"/>
                  <a:pt x="13" y="10"/>
                  <a:pt x="14" y="10"/>
                </a:cubicBezTo>
                <a:cubicBezTo>
                  <a:pt x="15" y="11"/>
                  <a:pt x="15" y="12"/>
                  <a:pt x="16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4"/>
                  <a:pt x="18" y="14"/>
                  <a:pt x="18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15"/>
                  <a:pt x="19" y="15"/>
                  <a:pt x="19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21" y="16"/>
                  <a:pt x="21" y="16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7"/>
                  <a:pt x="22" y="18"/>
                </a:cubicBezTo>
                <a:cubicBezTo>
                  <a:pt x="23" y="18"/>
                  <a:pt x="23" y="18"/>
                  <a:pt x="24" y="18"/>
                </a:cubicBezTo>
                <a:cubicBezTo>
                  <a:pt x="24" y="18"/>
                  <a:pt x="24" y="19"/>
                  <a:pt x="24" y="19"/>
                </a:cubicBezTo>
                <a:cubicBezTo>
                  <a:pt x="25" y="19"/>
                  <a:pt x="26" y="19"/>
                  <a:pt x="27" y="20"/>
                </a:cubicBezTo>
                <a:cubicBezTo>
                  <a:pt x="27" y="20"/>
                  <a:pt x="27" y="20"/>
                  <a:pt x="27" y="21"/>
                </a:cubicBezTo>
                <a:cubicBezTo>
                  <a:pt x="28" y="21"/>
                  <a:pt x="30" y="21"/>
                  <a:pt x="31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23"/>
                  <a:pt x="33" y="23"/>
                  <a:pt x="33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4" y="23"/>
                  <a:pt x="35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5"/>
                  <a:pt x="37" y="25"/>
                  <a:pt x="37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41" y="25"/>
                  <a:pt x="41" y="25"/>
                  <a:pt x="41" y="25"/>
                </a:cubicBezTo>
                <a:cubicBezTo>
                  <a:pt x="41" y="26"/>
                  <a:pt x="41" y="26"/>
                  <a:pt x="41" y="26"/>
                </a:cubicBezTo>
                <a:cubicBezTo>
                  <a:pt x="42" y="26"/>
                  <a:pt x="43" y="26"/>
                  <a:pt x="44" y="26"/>
                </a:cubicBezTo>
                <a:cubicBezTo>
                  <a:pt x="44" y="27"/>
                  <a:pt x="44" y="27"/>
                  <a:pt x="44" y="27"/>
                </a:cubicBezTo>
                <a:cubicBezTo>
                  <a:pt x="47" y="27"/>
                  <a:pt x="51" y="27"/>
                  <a:pt x="54" y="28"/>
                </a:cubicBezTo>
                <a:cubicBezTo>
                  <a:pt x="54" y="26"/>
                  <a:pt x="54" y="26"/>
                  <a:pt x="54" y="26"/>
                </a:cubicBezTo>
                <a:cubicBezTo>
                  <a:pt x="53" y="25"/>
                  <a:pt x="53" y="23"/>
                  <a:pt x="53" y="22"/>
                </a:cubicBezTo>
                <a:cubicBezTo>
                  <a:pt x="53" y="18"/>
                  <a:pt x="55" y="15"/>
                  <a:pt x="56" y="12"/>
                </a:cubicBezTo>
                <a:cubicBezTo>
                  <a:pt x="56" y="12"/>
                  <a:pt x="56" y="12"/>
                  <a:pt x="56" y="12"/>
                </a:cubicBezTo>
                <a:cubicBezTo>
                  <a:pt x="56" y="11"/>
                  <a:pt x="56" y="11"/>
                  <a:pt x="57" y="11"/>
                </a:cubicBezTo>
                <a:cubicBezTo>
                  <a:pt x="57" y="11"/>
                  <a:pt x="57" y="10"/>
                  <a:pt x="57" y="10"/>
                </a:cubicBezTo>
                <a:cubicBezTo>
                  <a:pt x="58" y="9"/>
                  <a:pt x="58" y="9"/>
                  <a:pt x="58" y="9"/>
                </a:cubicBezTo>
                <a:cubicBezTo>
                  <a:pt x="58" y="8"/>
                  <a:pt x="58" y="8"/>
                  <a:pt x="58" y="8"/>
                </a:cubicBezTo>
                <a:cubicBezTo>
                  <a:pt x="59" y="7"/>
                  <a:pt x="60" y="6"/>
                  <a:pt x="61" y="5"/>
                </a:cubicBezTo>
                <a:cubicBezTo>
                  <a:pt x="61" y="5"/>
                  <a:pt x="61" y="5"/>
                  <a:pt x="62" y="5"/>
                </a:cubicBezTo>
                <a:cubicBezTo>
                  <a:pt x="62" y="5"/>
                  <a:pt x="62" y="5"/>
                  <a:pt x="62" y="5"/>
                </a:cubicBezTo>
                <a:cubicBezTo>
                  <a:pt x="63" y="4"/>
                  <a:pt x="63" y="4"/>
                  <a:pt x="63" y="3"/>
                </a:cubicBezTo>
                <a:cubicBezTo>
                  <a:pt x="64" y="3"/>
                  <a:pt x="64" y="3"/>
                  <a:pt x="65" y="3"/>
                </a:cubicBezTo>
                <a:cubicBezTo>
                  <a:pt x="65" y="3"/>
                  <a:pt x="65" y="3"/>
                  <a:pt x="65" y="2"/>
                </a:cubicBezTo>
                <a:cubicBezTo>
                  <a:pt x="66" y="2"/>
                  <a:pt x="66" y="2"/>
                  <a:pt x="66" y="2"/>
                </a:cubicBezTo>
                <a:cubicBezTo>
                  <a:pt x="66" y="2"/>
                  <a:pt x="66" y="2"/>
                  <a:pt x="66" y="2"/>
                </a:cubicBezTo>
                <a:cubicBezTo>
                  <a:pt x="67" y="2"/>
                  <a:pt x="67" y="2"/>
                  <a:pt x="67" y="2"/>
                </a:cubicBezTo>
                <a:cubicBezTo>
                  <a:pt x="67" y="1"/>
                  <a:pt x="67" y="1"/>
                  <a:pt x="67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9" y="1"/>
                  <a:pt x="69" y="1"/>
                  <a:pt x="69" y="1"/>
                </a:cubicBezTo>
                <a:cubicBezTo>
                  <a:pt x="69" y="1"/>
                  <a:pt x="69" y="1"/>
                  <a:pt x="69" y="1"/>
                </a:cubicBezTo>
                <a:cubicBezTo>
                  <a:pt x="70" y="1"/>
                  <a:pt x="70" y="1"/>
                  <a:pt x="70" y="1"/>
                </a:cubicBezTo>
                <a:cubicBezTo>
                  <a:pt x="70" y="0"/>
                  <a:pt x="70" y="0"/>
                  <a:pt x="70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1"/>
                  <a:pt x="82" y="1"/>
                  <a:pt x="82" y="1"/>
                </a:cubicBezTo>
                <a:cubicBezTo>
                  <a:pt x="83" y="1"/>
                  <a:pt x="83" y="1"/>
                  <a:pt x="83" y="1"/>
                </a:cubicBezTo>
                <a:cubicBezTo>
                  <a:pt x="83" y="1"/>
                  <a:pt x="83" y="1"/>
                  <a:pt x="83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5" y="1"/>
                  <a:pt x="85" y="1"/>
                  <a:pt x="85" y="1"/>
                </a:cubicBezTo>
                <a:cubicBezTo>
                  <a:pt x="85" y="2"/>
                  <a:pt x="85" y="2"/>
                  <a:pt x="85" y="2"/>
                </a:cubicBezTo>
                <a:cubicBezTo>
                  <a:pt x="86" y="2"/>
                  <a:pt x="86" y="2"/>
                  <a:pt x="86" y="2"/>
                </a:cubicBezTo>
                <a:cubicBezTo>
                  <a:pt x="86" y="2"/>
                  <a:pt x="86" y="2"/>
                  <a:pt x="86" y="2"/>
                </a:cubicBezTo>
                <a:cubicBezTo>
                  <a:pt x="87" y="2"/>
                  <a:pt x="87" y="2"/>
                  <a:pt x="87" y="2"/>
                </a:cubicBezTo>
                <a:cubicBezTo>
                  <a:pt x="87" y="3"/>
                  <a:pt x="87" y="3"/>
                  <a:pt x="87" y="3"/>
                </a:cubicBezTo>
                <a:cubicBezTo>
                  <a:pt x="88" y="3"/>
                  <a:pt x="89" y="3"/>
                  <a:pt x="89" y="3"/>
                </a:cubicBezTo>
                <a:cubicBezTo>
                  <a:pt x="89" y="4"/>
                  <a:pt x="90" y="4"/>
                  <a:pt x="90" y="5"/>
                </a:cubicBezTo>
                <a:cubicBezTo>
                  <a:pt x="91" y="5"/>
                  <a:pt x="91" y="5"/>
                  <a:pt x="91" y="5"/>
                </a:cubicBezTo>
                <a:cubicBezTo>
                  <a:pt x="91" y="5"/>
                  <a:pt x="91" y="5"/>
                  <a:pt x="91" y="5"/>
                </a:cubicBezTo>
                <a:cubicBezTo>
                  <a:pt x="92" y="6"/>
                  <a:pt x="92" y="7"/>
                  <a:pt x="94" y="7"/>
                </a:cubicBezTo>
                <a:cubicBezTo>
                  <a:pt x="95" y="6"/>
                  <a:pt x="96" y="6"/>
                  <a:pt x="98" y="6"/>
                </a:cubicBezTo>
                <a:cubicBezTo>
                  <a:pt x="98" y="5"/>
                  <a:pt x="98" y="5"/>
                  <a:pt x="98" y="5"/>
                </a:cubicBezTo>
                <a:cubicBezTo>
                  <a:pt x="99" y="5"/>
                  <a:pt x="99" y="5"/>
                  <a:pt x="99" y="5"/>
                </a:cubicBezTo>
                <a:cubicBezTo>
                  <a:pt x="99" y="5"/>
                  <a:pt x="99" y="5"/>
                  <a:pt x="99" y="5"/>
                </a:cubicBezTo>
                <a:cubicBezTo>
                  <a:pt x="100" y="5"/>
                  <a:pt x="100" y="5"/>
                  <a:pt x="100" y="5"/>
                </a:cubicBezTo>
                <a:cubicBezTo>
                  <a:pt x="100" y="5"/>
                  <a:pt x="100" y="5"/>
                  <a:pt x="100" y="5"/>
                </a:cubicBezTo>
                <a:cubicBezTo>
                  <a:pt x="101" y="5"/>
                  <a:pt x="101" y="4"/>
                  <a:pt x="102" y="4"/>
                </a:cubicBezTo>
                <a:cubicBezTo>
                  <a:pt x="102" y="4"/>
                  <a:pt x="102" y="4"/>
                  <a:pt x="102" y="4"/>
                </a:cubicBezTo>
                <a:cubicBezTo>
                  <a:pt x="103" y="4"/>
                  <a:pt x="103" y="4"/>
                  <a:pt x="103" y="4"/>
                </a:cubicBezTo>
                <a:cubicBezTo>
                  <a:pt x="104" y="3"/>
                  <a:pt x="106" y="2"/>
                  <a:pt x="107" y="1"/>
                </a:cubicBezTo>
                <a:cubicBezTo>
                  <a:pt x="107" y="3"/>
                  <a:pt x="107" y="3"/>
                  <a:pt x="107" y="3"/>
                </a:cubicBezTo>
                <a:cubicBezTo>
                  <a:pt x="107" y="3"/>
                  <a:pt x="107" y="3"/>
                  <a:pt x="107" y="3"/>
                </a:cubicBezTo>
                <a:cubicBezTo>
                  <a:pt x="106" y="3"/>
                  <a:pt x="106" y="4"/>
                  <a:pt x="106" y="5"/>
                </a:cubicBezTo>
                <a:cubicBezTo>
                  <a:pt x="106" y="5"/>
                  <a:pt x="106" y="5"/>
                  <a:pt x="106" y="5"/>
                </a:cubicBezTo>
                <a:cubicBezTo>
                  <a:pt x="106" y="5"/>
                  <a:pt x="106" y="5"/>
                  <a:pt x="106" y="5"/>
                </a:cubicBezTo>
                <a:cubicBezTo>
                  <a:pt x="105" y="5"/>
                  <a:pt x="105" y="5"/>
                  <a:pt x="105" y="5"/>
                </a:cubicBezTo>
                <a:cubicBezTo>
                  <a:pt x="105" y="6"/>
                  <a:pt x="105" y="6"/>
                  <a:pt x="105" y="6"/>
                </a:cubicBezTo>
                <a:cubicBezTo>
                  <a:pt x="105" y="6"/>
                  <a:pt x="105" y="7"/>
                  <a:pt x="104" y="7"/>
                </a:cubicBezTo>
                <a:cubicBezTo>
                  <a:pt x="104" y="8"/>
                  <a:pt x="104" y="8"/>
                  <a:pt x="104" y="8"/>
                </a:cubicBezTo>
                <a:cubicBezTo>
                  <a:pt x="104" y="8"/>
                  <a:pt x="104" y="8"/>
                  <a:pt x="103" y="8"/>
                </a:cubicBezTo>
                <a:cubicBezTo>
                  <a:pt x="103" y="9"/>
                  <a:pt x="103" y="9"/>
                  <a:pt x="103" y="9"/>
                </a:cubicBezTo>
                <a:cubicBezTo>
                  <a:pt x="103" y="9"/>
                  <a:pt x="103" y="9"/>
                  <a:pt x="102" y="10"/>
                </a:cubicBezTo>
                <a:cubicBezTo>
                  <a:pt x="102" y="11"/>
                  <a:pt x="101" y="11"/>
                  <a:pt x="100" y="12"/>
                </a:cubicBezTo>
                <a:cubicBezTo>
                  <a:pt x="99" y="12"/>
                  <a:pt x="99" y="12"/>
                  <a:pt x="99" y="12"/>
                </a:cubicBezTo>
                <a:cubicBezTo>
                  <a:pt x="99" y="13"/>
                  <a:pt x="98" y="13"/>
                  <a:pt x="98" y="14"/>
                </a:cubicBezTo>
                <a:cubicBezTo>
                  <a:pt x="98" y="14"/>
                  <a:pt x="98" y="14"/>
                  <a:pt x="98" y="14"/>
                </a:cubicBezTo>
                <a:cubicBezTo>
                  <a:pt x="99" y="13"/>
                  <a:pt x="101" y="14"/>
                  <a:pt x="102" y="13"/>
                </a:cubicBezTo>
                <a:cubicBezTo>
                  <a:pt x="105" y="12"/>
                  <a:pt x="107" y="12"/>
                  <a:pt x="110" y="11"/>
                </a:cubicBezTo>
                <a:cubicBezTo>
                  <a:pt x="109" y="12"/>
                  <a:pt x="109" y="13"/>
                  <a:pt x="108" y="14"/>
                </a:cubicBezTo>
              </a:path>
            </a:pathLst>
          </a:custGeom>
          <a:solidFill>
            <a:srgbClr val="1EB6B7"/>
          </a:solidFill>
          <a:ln>
            <a:noFill/>
          </a:ln>
        </p:spPr>
        <p:txBody>
          <a:bodyPr vert="horz" wrap="square" lIns="91154" tIns="45578" rIns="91154" bIns="45578" numCol="1" anchor="t" anchorCtr="0" compatLnSpc="1">
            <a:prstTxWarp prst="textNoShape">
              <a:avLst/>
            </a:prstTxWarp>
          </a:bodyPr>
          <a:lstStyle/>
          <a:p>
            <a:endParaRPr lang="fr-FR" sz="1444">
              <a:latin typeface="Pole Emploi PRO" panose="02000503040000020004" pitchFamily="50" charset="0"/>
            </a:endParaRPr>
          </a:p>
        </p:txBody>
      </p:sp>
      <p:sp>
        <p:nvSpPr>
          <p:cNvPr id="24" name="AutoShape 7">
            <a:extLst>
              <a:ext uri="{FF2B5EF4-FFF2-40B4-BE49-F238E27FC236}">
                <a16:creationId xmlns="" xmlns:a16="http://schemas.microsoft.com/office/drawing/2014/main" id="{69EDE5DC-6AF9-4178-AA61-1E71347E78FD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435105" y="13940716"/>
            <a:ext cx="203260" cy="20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54" tIns="45578" rIns="91154" bIns="45578" numCol="1" anchor="t" anchorCtr="0" compatLnSpc="1">
            <a:prstTxWarp prst="textNoShape">
              <a:avLst/>
            </a:prstTxWarp>
          </a:bodyPr>
          <a:lstStyle/>
          <a:p>
            <a:endParaRPr lang="fr-FR" sz="1444">
              <a:latin typeface="Pole Emploi PRO" panose="02000503040000020004" pitchFamily="50" charset="0"/>
            </a:endParaRPr>
          </a:p>
        </p:txBody>
      </p:sp>
      <p:sp>
        <p:nvSpPr>
          <p:cNvPr id="25" name="Freeform 9">
            <a:extLst>
              <a:ext uri="{FF2B5EF4-FFF2-40B4-BE49-F238E27FC236}">
                <a16:creationId xmlns="" xmlns:a16="http://schemas.microsoft.com/office/drawing/2014/main" id="{587F9E82-E887-49B5-98D2-F1588867740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36694" y="13942304"/>
            <a:ext cx="203260" cy="203136"/>
          </a:xfrm>
          <a:custGeom>
            <a:avLst/>
            <a:gdLst>
              <a:gd name="T0" fmla="*/ 61 w 96"/>
              <a:gd name="T1" fmla="*/ 31 h 96"/>
              <a:gd name="T2" fmla="*/ 56 w 96"/>
              <a:gd name="T3" fmla="*/ 31 h 96"/>
              <a:gd name="T4" fmla="*/ 52 w 96"/>
              <a:gd name="T5" fmla="*/ 36 h 96"/>
              <a:gd name="T6" fmla="*/ 52 w 96"/>
              <a:gd name="T7" fmla="*/ 41 h 96"/>
              <a:gd name="T8" fmla="*/ 60 w 96"/>
              <a:gd name="T9" fmla="*/ 41 h 96"/>
              <a:gd name="T10" fmla="*/ 59 w 96"/>
              <a:gd name="T11" fmla="*/ 50 h 96"/>
              <a:gd name="T12" fmla="*/ 52 w 96"/>
              <a:gd name="T13" fmla="*/ 50 h 96"/>
              <a:gd name="T14" fmla="*/ 52 w 96"/>
              <a:gd name="T15" fmla="*/ 72 h 96"/>
              <a:gd name="T16" fmla="*/ 43 w 96"/>
              <a:gd name="T17" fmla="*/ 72 h 96"/>
              <a:gd name="T18" fmla="*/ 43 w 96"/>
              <a:gd name="T19" fmla="*/ 50 h 96"/>
              <a:gd name="T20" fmla="*/ 35 w 96"/>
              <a:gd name="T21" fmla="*/ 50 h 96"/>
              <a:gd name="T22" fmla="*/ 35 w 96"/>
              <a:gd name="T23" fmla="*/ 41 h 96"/>
              <a:gd name="T24" fmla="*/ 43 w 96"/>
              <a:gd name="T25" fmla="*/ 41 h 96"/>
              <a:gd name="T26" fmla="*/ 43 w 96"/>
              <a:gd name="T27" fmla="*/ 35 h 96"/>
              <a:gd name="T28" fmla="*/ 54 w 96"/>
              <a:gd name="T29" fmla="*/ 23 h 96"/>
              <a:gd name="T30" fmla="*/ 61 w 96"/>
              <a:gd name="T31" fmla="*/ 24 h 96"/>
              <a:gd name="T32" fmla="*/ 61 w 96"/>
              <a:gd name="T33" fmla="*/ 31 h 96"/>
              <a:gd name="T34" fmla="*/ 48 w 96"/>
              <a:gd name="T35" fmla="*/ 0 h 96"/>
              <a:gd name="T36" fmla="*/ 0 w 96"/>
              <a:gd name="T37" fmla="*/ 48 h 96"/>
              <a:gd name="T38" fmla="*/ 48 w 96"/>
              <a:gd name="T39" fmla="*/ 96 h 96"/>
              <a:gd name="T40" fmla="*/ 96 w 96"/>
              <a:gd name="T41" fmla="*/ 48 h 96"/>
              <a:gd name="T42" fmla="*/ 48 w 96"/>
              <a:gd name="T43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96">
                <a:moveTo>
                  <a:pt x="61" y="31"/>
                </a:moveTo>
                <a:cubicBezTo>
                  <a:pt x="56" y="31"/>
                  <a:pt x="56" y="31"/>
                  <a:pt x="56" y="31"/>
                </a:cubicBezTo>
                <a:cubicBezTo>
                  <a:pt x="52" y="31"/>
                  <a:pt x="52" y="33"/>
                  <a:pt x="52" y="36"/>
                </a:cubicBezTo>
                <a:cubicBezTo>
                  <a:pt x="52" y="41"/>
                  <a:pt x="52" y="41"/>
                  <a:pt x="52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50"/>
                  <a:pt x="59" y="50"/>
                  <a:pt x="59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52" y="72"/>
                  <a:pt x="52" y="72"/>
                  <a:pt x="52" y="72"/>
                </a:cubicBezTo>
                <a:cubicBezTo>
                  <a:pt x="43" y="72"/>
                  <a:pt x="43" y="72"/>
                  <a:pt x="43" y="72"/>
                </a:cubicBezTo>
                <a:cubicBezTo>
                  <a:pt x="43" y="50"/>
                  <a:pt x="43" y="50"/>
                  <a:pt x="43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41"/>
                  <a:pt x="35" y="41"/>
                  <a:pt x="35" y="41"/>
                </a:cubicBezTo>
                <a:cubicBezTo>
                  <a:pt x="43" y="41"/>
                  <a:pt x="43" y="41"/>
                  <a:pt x="43" y="41"/>
                </a:cubicBezTo>
                <a:cubicBezTo>
                  <a:pt x="43" y="35"/>
                  <a:pt x="43" y="35"/>
                  <a:pt x="43" y="35"/>
                </a:cubicBezTo>
                <a:cubicBezTo>
                  <a:pt x="43" y="27"/>
                  <a:pt x="47" y="23"/>
                  <a:pt x="54" y="23"/>
                </a:cubicBezTo>
                <a:cubicBezTo>
                  <a:pt x="57" y="23"/>
                  <a:pt x="60" y="23"/>
                  <a:pt x="61" y="24"/>
                </a:cubicBezTo>
                <a:lnTo>
                  <a:pt x="61" y="31"/>
                </a:lnTo>
                <a:close/>
                <a:moveTo>
                  <a:pt x="48" y="0"/>
                </a:moveTo>
                <a:cubicBezTo>
                  <a:pt x="21" y="0"/>
                  <a:pt x="0" y="21"/>
                  <a:pt x="0" y="48"/>
                </a:cubicBezTo>
                <a:cubicBezTo>
                  <a:pt x="0" y="74"/>
                  <a:pt x="21" y="96"/>
                  <a:pt x="48" y="96"/>
                </a:cubicBezTo>
                <a:cubicBezTo>
                  <a:pt x="74" y="96"/>
                  <a:pt x="96" y="74"/>
                  <a:pt x="96" y="48"/>
                </a:cubicBezTo>
                <a:cubicBezTo>
                  <a:pt x="96" y="21"/>
                  <a:pt x="74" y="0"/>
                  <a:pt x="48" y="0"/>
                </a:cubicBezTo>
              </a:path>
            </a:pathLst>
          </a:custGeom>
          <a:solidFill>
            <a:srgbClr val="1EB6B7"/>
          </a:solidFill>
          <a:ln>
            <a:noFill/>
          </a:ln>
        </p:spPr>
        <p:txBody>
          <a:bodyPr vert="horz" wrap="square" lIns="91154" tIns="45578" rIns="91154" bIns="45578" numCol="1" anchor="t" anchorCtr="0" compatLnSpc="1">
            <a:prstTxWarp prst="textNoShape">
              <a:avLst/>
            </a:prstTxWarp>
          </a:bodyPr>
          <a:lstStyle/>
          <a:p>
            <a:endParaRPr lang="fr-FR" sz="1444">
              <a:latin typeface="Pole Emploi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329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"/>
            <a:ext cx="10692000" cy="759730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-1"/>
            <a:ext cx="10394730" cy="7343776"/>
          </a:xfrm>
          <a:prstGeom prst="rect">
            <a:avLst/>
          </a:prstGeom>
          <a:gradFill>
            <a:gsLst>
              <a:gs pos="25000">
                <a:schemeClr val="accent1">
                  <a:lumMod val="5000"/>
                  <a:lumOff val="95000"/>
                  <a:alpha val="0"/>
                </a:schemeClr>
              </a:gs>
              <a:gs pos="87000">
                <a:srgbClr val="FFFFFF">
                  <a:alpha val="94000"/>
                </a:srgbClr>
              </a:gs>
              <a:gs pos="69000">
                <a:schemeClr val="bg1"/>
              </a:gs>
              <a:gs pos="100000">
                <a:schemeClr val="bg1">
                  <a:alpha val="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>
            <a:off x="0" y="5668964"/>
            <a:ext cx="10694988" cy="7538078"/>
          </a:xfrm>
          <a:custGeom>
            <a:avLst/>
            <a:gdLst>
              <a:gd name="T0" fmla="*/ 3364 w 3364"/>
              <a:gd name="T1" fmla="*/ 577 h 3003"/>
              <a:gd name="T2" fmla="*/ 1003 w 3364"/>
              <a:gd name="T3" fmla="*/ 0 h 3003"/>
              <a:gd name="T4" fmla="*/ 0 w 3364"/>
              <a:gd name="T5" fmla="*/ 98 h 3003"/>
              <a:gd name="T6" fmla="*/ 0 w 3364"/>
              <a:gd name="T7" fmla="*/ 3003 h 3003"/>
              <a:gd name="T8" fmla="*/ 3364 w 3364"/>
              <a:gd name="T9" fmla="*/ 3003 h 3003"/>
              <a:gd name="T10" fmla="*/ 3364 w 3364"/>
              <a:gd name="T11" fmla="*/ 577 h 30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64" h="3003">
                <a:moveTo>
                  <a:pt x="3364" y="577"/>
                </a:moveTo>
                <a:cubicBezTo>
                  <a:pt x="2658" y="209"/>
                  <a:pt x="1855" y="0"/>
                  <a:pt x="1003" y="0"/>
                </a:cubicBezTo>
                <a:cubicBezTo>
                  <a:pt x="659" y="0"/>
                  <a:pt x="324" y="34"/>
                  <a:pt x="0" y="98"/>
                </a:cubicBezTo>
                <a:cubicBezTo>
                  <a:pt x="0" y="3003"/>
                  <a:pt x="0" y="3003"/>
                  <a:pt x="0" y="3003"/>
                </a:cubicBezTo>
                <a:cubicBezTo>
                  <a:pt x="3364" y="3003"/>
                  <a:pt x="3364" y="3003"/>
                  <a:pt x="3364" y="3003"/>
                </a:cubicBezTo>
                <a:lnTo>
                  <a:pt x="3364" y="577"/>
                </a:lnTo>
                <a:close/>
              </a:path>
            </a:pathLst>
          </a:custGeom>
          <a:solidFill>
            <a:srgbClr val="1EB6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72953" y="12463379"/>
            <a:ext cx="2766467" cy="736797"/>
          </a:xfrm>
          <a:prstGeom prst="rect">
            <a:avLst/>
          </a:prstGeom>
        </p:spPr>
      </p:pic>
      <p:sp>
        <p:nvSpPr>
          <p:cNvPr id="20" name="ZoneTexte 19"/>
          <p:cNvSpPr txBox="1"/>
          <p:nvPr userDrawn="1"/>
        </p:nvSpPr>
        <p:spPr>
          <a:xfrm rot="16200000">
            <a:off x="-737511" y="11964691"/>
            <a:ext cx="180908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solidFill>
                  <a:schemeClr val="bg1"/>
                </a:solidFill>
                <a:latin typeface="Pole Emploi PRO" panose="02000503040000020004" pitchFamily="50" charset="0"/>
              </a:rPr>
              <a:t>Photo : Adobe Stock</a:t>
            </a:r>
            <a:endParaRPr lang="fr-FR" sz="500" dirty="0">
              <a:solidFill>
                <a:schemeClr val="bg1"/>
              </a:solidFill>
              <a:latin typeface="Pole Emploi PRO" panose="02000503040000020004" pitchFamily="50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4765" y="1487991"/>
            <a:ext cx="5112863" cy="2452323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593DAF11-F34C-4709-A2C1-51047C87104A}"/>
              </a:ext>
            </a:extLst>
          </p:cNvPr>
          <p:cNvSpPr txBox="1"/>
          <p:nvPr userDrawn="1"/>
        </p:nvSpPr>
        <p:spPr>
          <a:xfrm>
            <a:off x="335023" y="14468680"/>
            <a:ext cx="4080040" cy="306832"/>
          </a:xfrm>
          <a:prstGeom prst="rect">
            <a:avLst/>
          </a:prstGeom>
          <a:noFill/>
        </p:spPr>
        <p:txBody>
          <a:bodyPr wrap="square" lIns="91140" tIns="45570" rIns="91140" bIns="4557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96" b="1" cap="all" dirty="0">
                <a:solidFill>
                  <a:srgbClr val="1EB6B7"/>
                </a:solidFill>
                <a:latin typeface="Pole Emploi PRO" panose="02000503040000020004" pitchFamily="50" charset="0"/>
                <a:cs typeface="Arial" panose="020B0604020202020204" pitchFamily="34" charset="0"/>
              </a:rPr>
              <a:t>pole-emploi-ile-de-france.fr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8D32F2B8-3B42-4C34-B6F9-BBEBA77EFA3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4765" y="14145673"/>
            <a:ext cx="1929387" cy="32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496" dirty="0">
                <a:solidFill>
                  <a:srgbClr val="1EB6B7"/>
                </a:solidFill>
                <a:latin typeface="Pole Emploi PRO" panose="02000503040000020004" pitchFamily="50" charset="0"/>
              </a:rPr>
              <a:t>@</a:t>
            </a:r>
            <a:r>
              <a:rPr lang="fr-FR" altLang="fr-FR" sz="1496" dirty="0" err="1">
                <a:solidFill>
                  <a:srgbClr val="1EB6B7"/>
                </a:solidFill>
                <a:latin typeface="Pole Emploi PRO" panose="02000503040000020004" pitchFamily="50" charset="0"/>
              </a:rPr>
              <a:t>poleemploi_IDF</a:t>
            </a:r>
            <a:endParaRPr lang="fr-FR" altLang="fr-FR" sz="1496" dirty="0">
              <a:solidFill>
                <a:srgbClr val="1EB6B7"/>
              </a:solidFill>
              <a:latin typeface="Pole Emploi PRO" panose="02000503040000020004" pitchFamily="50" charset="0"/>
            </a:endParaRPr>
          </a:p>
        </p:txBody>
      </p:sp>
      <p:sp>
        <p:nvSpPr>
          <p:cNvPr id="22" name="ZoneTexte 12">
            <a:extLst>
              <a:ext uri="{FF2B5EF4-FFF2-40B4-BE49-F238E27FC236}">
                <a16:creationId xmlns="" xmlns:a16="http://schemas.microsoft.com/office/drawing/2014/main" id="{D9980AA2-6717-45D5-83AD-60EBFE04C0B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4741" y="13875409"/>
            <a:ext cx="1929387" cy="32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496" dirty="0">
                <a:solidFill>
                  <a:srgbClr val="1EB6B7"/>
                </a:solidFill>
                <a:latin typeface="Pole Emploi PRO" panose="02000503040000020004" pitchFamily="50" charset="0"/>
              </a:rPr>
              <a:t> Pôle emploi IDF</a:t>
            </a:r>
          </a:p>
        </p:txBody>
      </p:sp>
      <p:sp>
        <p:nvSpPr>
          <p:cNvPr id="23" name="Freeform 5">
            <a:extLst>
              <a:ext uri="{FF2B5EF4-FFF2-40B4-BE49-F238E27FC236}">
                <a16:creationId xmlns="" xmlns:a16="http://schemas.microsoft.com/office/drawing/2014/main" id="{2F31ED15-349B-47EA-8F0B-8E483136B6A5}"/>
              </a:ext>
            </a:extLst>
          </p:cNvPr>
          <p:cNvSpPr>
            <a:spLocks/>
          </p:cNvSpPr>
          <p:nvPr userDrawn="1"/>
        </p:nvSpPr>
        <p:spPr bwMode="auto">
          <a:xfrm>
            <a:off x="442331" y="14261316"/>
            <a:ext cx="195775" cy="158564"/>
          </a:xfrm>
          <a:custGeom>
            <a:avLst/>
            <a:gdLst>
              <a:gd name="T0" fmla="*/ 102 w 110"/>
              <a:gd name="T1" fmla="*/ 21 h 90"/>
              <a:gd name="T2" fmla="*/ 98 w 110"/>
              <a:gd name="T3" fmla="*/ 35 h 90"/>
              <a:gd name="T4" fmla="*/ 97 w 110"/>
              <a:gd name="T5" fmla="*/ 41 h 90"/>
              <a:gd name="T6" fmla="*/ 94 w 110"/>
              <a:gd name="T7" fmla="*/ 50 h 90"/>
              <a:gd name="T8" fmla="*/ 92 w 110"/>
              <a:gd name="T9" fmla="*/ 55 h 90"/>
              <a:gd name="T10" fmla="*/ 89 w 110"/>
              <a:gd name="T11" fmla="*/ 60 h 90"/>
              <a:gd name="T12" fmla="*/ 87 w 110"/>
              <a:gd name="T13" fmla="*/ 63 h 90"/>
              <a:gd name="T14" fmla="*/ 83 w 110"/>
              <a:gd name="T15" fmla="*/ 67 h 90"/>
              <a:gd name="T16" fmla="*/ 74 w 110"/>
              <a:gd name="T17" fmla="*/ 77 h 90"/>
              <a:gd name="T18" fmla="*/ 70 w 110"/>
              <a:gd name="T19" fmla="*/ 80 h 90"/>
              <a:gd name="T20" fmla="*/ 66 w 110"/>
              <a:gd name="T21" fmla="*/ 82 h 90"/>
              <a:gd name="T22" fmla="*/ 60 w 110"/>
              <a:gd name="T23" fmla="*/ 85 h 90"/>
              <a:gd name="T24" fmla="*/ 58 w 110"/>
              <a:gd name="T25" fmla="*/ 86 h 90"/>
              <a:gd name="T26" fmla="*/ 55 w 110"/>
              <a:gd name="T27" fmla="*/ 86 h 90"/>
              <a:gd name="T28" fmla="*/ 34 w 110"/>
              <a:gd name="T29" fmla="*/ 90 h 90"/>
              <a:gd name="T30" fmla="*/ 23 w 110"/>
              <a:gd name="T31" fmla="*/ 89 h 90"/>
              <a:gd name="T32" fmla="*/ 19 w 110"/>
              <a:gd name="T33" fmla="*/ 88 h 90"/>
              <a:gd name="T34" fmla="*/ 15 w 110"/>
              <a:gd name="T35" fmla="*/ 87 h 90"/>
              <a:gd name="T36" fmla="*/ 12 w 110"/>
              <a:gd name="T37" fmla="*/ 86 h 90"/>
              <a:gd name="T38" fmla="*/ 8 w 110"/>
              <a:gd name="T39" fmla="*/ 85 h 90"/>
              <a:gd name="T40" fmla="*/ 5 w 110"/>
              <a:gd name="T41" fmla="*/ 82 h 90"/>
              <a:gd name="T42" fmla="*/ 2 w 110"/>
              <a:gd name="T43" fmla="*/ 82 h 90"/>
              <a:gd name="T44" fmla="*/ 11 w 110"/>
              <a:gd name="T45" fmla="*/ 80 h 90"/>
              <a:gd name="T46" fmla="*/ 18 w 110"/>
              <a:gd name="T47" fmla="*/ 78 h 90"/>
              <a:gd name="T48" fmla="*/ 22 w 110"/>
              <a:gd name="T49" fmla="*/ 77 h 90"/>
              <a:gd name="T50" fmla="*/ 24 w 110"/>
              <a:gd name="T51" fmla="*/ 76 h 90"/>
              <a:gd name="T52" fmla="*/ 29 w 110"/>
              <a:gd name="T53" fmla="*/ 73 h 90"/>
              <a:gd name="T54" fmla="*/ 32 w 110"/>
              <a:gd name="T55" fmla="*/ 71 h 90"/>
              <a:gd name="T56" fmla="*/ 14 w 110"/>
              <a:gd name="T57" fmla="*/ 60 h 90"/>
              <a:gd name="T58" fmla="*/ 17 w 110"/>
              <a:gd name="T59" fmla="*/ 52 h 90"/>
              <a:gd name="T60" fmla="*/ 14 w 110"/>
              <a:gd name="T61" fmla="*/ 50 h 90"/>
              <a:gd name="T62" fmla="*/ 9 w 110"/>
              <a:gd name="T63" fmla="*/ 47 h 90"/>
              <a:gd name="T64" fmla="*/ 14 w 110"/>
              <a:gd name="T65" fmla="*/ 34 h 90"/>
              <a:gd name="T66" fmla="*/ 6 w 110"/>
              <a:gd name="T67" fmla="*/ 25 h 90"/>
              <a:gd name="T68" fmla="*/ 4 w 110"/>
              <a:gd name="T69" fmla="*/ 13 h 90"/>
              <a:gd name="T70" fmla="*/ 5 w 110"/>
              <a:gd name="T71" fmla="*/ 9 h 90"/>
              <a:gd name="T72" fmla="*/ 7 w 110"/>
              <a:gd name="T73" fmla="*/ 4 h 90"/>
              <a:gd name="T74" fmla="*/ 11 w 110"/>
              <a:gd name="T75" fmla="*/ 8 h 90"/>
              <a:gd name="T76" fmla="*/ 18 w 110"/>
              <a:gd name="T77" fmla="*/ 15 h 90"/>
              <a:gd name="T78" fmla="*/ 22 w 110"/>
              <a:gd name="T79" fmla="*/ 17 h 90"/>
              <a:gd name="T80" fmla="*/ 27 w 110"/>
              <a:gd name="T81" fmla="*/ 21 h 90"/>
              <a:gd name="T82" fmla="*/ 33 w 110"/>
              <a:gd name="T83" fmla="*/ 23 h 90"/>
              <a:gd name="T84" fmla="*/ 37 w 110"/>
              <a:gd name="T85" fmla="*/ 25 h 90"/>
              <a:gd name="T86" fmla="*/ 41 w 110"/>
              <a:gd name="T87" fmla="*/ 25 h 90"/>
              <a:gd name="T88" fmla="*/ 54 w 110"/>
              <a:gd name="T89" fmla="*/ 26 h 90"/>
              <a:gd name="T90" fmla="*/ 57 w 110"/>
              <a:gd name="T91" fmla="*/ 10 h 90"/>
              <a:gd name="T92" fmla="*/ 62 w 110"/>
              <a:gd name="T93" fmla="*/ 5 h 90"/>
              <a:gd name="T94" fmla="*/ 66 w 110"/>
              <a:gd name="T95" fmla="*/ 2 h 90"/>
              <a:gd name="T96" fmla="*/ 69 w 110"/>
              <a:gd name="T97" fmla="*/ 1 h 90"/>
              <a:gd name="T98" fmla="*/ 73 w 110"/>
              <a:gd name="T99" fmla="*/ 0 h 90"/>
              <a:gd name="T100" fmla="*/ 83 w 110"/>
              <a:gd name="T101" fmla="*/ 1 h 90"/>
              <a:gd name="T102" fmla="*/ 85 w 110"/>
              <a:gd name="T103" fmla="*/ 2 h 90"/>
              <a:gd name="T104" fmla="*/ 89 w 110"/>
              <a:gd name="T105" fmla="*/ 3 h 90"/>
              <a:gd name="T106" fmla="*/ 98 w 110"/>
              <a:gd name="T107" fmla="*/ 6 h 90"/>
              <a:gd name="T108" fmla="*/ 100 w 110"/>
              <a:gd name="T109" fmla="*/ 5 h 90"/>
              <a:gd name="T110" fmla="*/ 107 w 110"/>
              <a:gd name="T111" fmla="*/ 3 h 90"/>
              <a:gd name="T112" fmla="*/ 105 w 110"/>
              <a:gd name="T113" fmla="*/ 5 h 90"/>
              <a:gd name="T114" fmla="*/ 103 w 110"/>
              <a:gd name="T115" fmla="*/ 9 h 90"/>
              <a:gd name="T116" fmla="*/ 98 w 110"/>
              <a:gd name="T117" fmla="*/ 14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0" h="90">
                <a:moveTo>
                  <a:pt x="108" y="14"/>
                </a:moveTo>
                <a:cubicBezTo>
                  <a:pt x="108" y="14"/>
                  <a:pt x="108" y="14"/>
                  <a:pt x="107" y="14"/>
                </a:cubicBezTo>
                <a:cubicBezTo>
                  <a:pt x="107" y="15"/>
                  <a:pt x="107" y="15"/>
                  <a:pt x="107" y="15"/>
                </a:cubicBezTo>
                <a:cubicBezTo>
                  <a:pt x="106" y="16"/>
                  <a:pt x="105" y="17"/>
                  <a:pt x="103" y="18"/>
                </a:cubicBezTo>
                <a:cubicBezTo>
                  <a:pt x="103" y="19"/>
                  <a:pt x="102" y="20"/>
                  <a:pt x="102" y="21"/>
                </a:cubicBezTo>
                <a:cubicBezTo>
                  <a:pt x="101" y="21"/>
                  <a:pt x="99" y="22"/>
                  <a:pt x="99" y="22"/>
                </a:cubicBezTo>
                <a:cubicBezTo>
                  <a:pt x="99" y="32"/>
                  <a:pt x="99" y="32"/>
                  <a:pt x="99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8" y="35"/>
                  <a:pt x="98" y="35"/>
                  <a:pt x="98" y="35"/>
                </a:cubicBezTo>
                <a:cubicBezTo>
                  <a:pt x="98" y="35"/>
                  <a:pt x="98" y="35"/>
                  <a:pt x="98" y="35"/>
                </a:cubicBezTo>
                <a:cubicBezTo>
                  <a:pt x="98" y="37"/>
                  <a:pt x="98" y="37"/>
                  <a:pt x="98" y="37"/>
                </a:cubicBezTo>
                <a:cubicBezTo>
                  <a:pt x="98" y="37"/>
                  <a:pt x="98" y="37"/>
                  <a:pt x="98" y="37"/>
                </a:cubicBezTo>
                <a:cubicBezTo>
                  <a:pt x="98" y="39"/>
                  <a:pt x="98" y="39"/>
                  <a:pt x="98" y="39"/>
                </a:cubicBezTo>
                <a:cubicBezTo>
                  <a:pt x="97" y="39"/>
                  <a:pt x="97" y="39"/>
                  <a:pt x="97" y="39"/>
                </a:cubicBezTo>
                <a:cubicBezTo>
                  <a:pt x="97" y="41"/>
                  <a:pt x="97" y="41"/>
                  <a:pt x="97" y="41"/>
                </a:cubicBezTo>
                <a:cubicBezTo>
                  <a:pt x="97" y="41"/>
                  <a:pt x="97" y="41"/>
                  <a:pt x="97" y="41"/>
                </a:cubicBezTo>
                <a:cubicBezTo>
                  <a:pt x="97" y="42"/>
                  <a:pt x="97" y="42"/>
                  <a:pt x="97" y="42"/>
                </a:cubicBezTo>
                <a:cubicBezTo>
                  <a:pt x="96" y="42"/>
                  <a:pt x="96" y="42"/>
                  <a:pt x="96" y="42"/>
                </a:cubicBezTo>
                <a:cubicBezTo>
                  <a:pt x="96" y="45"/>
                  <a:pt x="95" y="47"/>
                  <a:pt x="94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3" y="51"/>
                  <a:pt x="93" y="52"/>
                  <a:pt x="93" y="52"/>
                </a:cubicBezTo>
                <a:cubicBezTo>
                  <a:pt x="93" y="52"/>
                  <a:pt x="93" y="52"/>
                  <a:pt x="93" y="52"/>
                </a:cubicBezTo>
                <a:cubicBezTo>
                  <a:pt x="92" y="53"/>
                  <a:pt x="92" y="54"/>
                  <a:pt x="92" y="55"/>
                </a:cubicBezTo>
                <a:cubicBezTo>
                  <a:pt x="92" y="55"/>
                  <a:pt x="92" y="55"/>
                  <a:pt x="92" y="55"/>
                </a:cubicBezTo>
                <a:cubicBezTo>
                  <a:pt x="91" y="56"/>
                  <a:pt x="91" y="57"/>
                  <a:pt x="91" y="57"/>
                </a:cubicBezTo>
                <a:cubicBezTo>
                  <a:pt x="90" y="58"/>
                  <a:pt x="90" y="58"/>
                  <a:pt x="90" y="58"/>
                </a:cubicBezTo>
                <a:cubicBezTo>
                  <a:pt x="90" y="58"/>
                  <a:pt x="90" y="59"/>
                  <a:pt x="90" y="59"/>
                </a:cubicBezTo>
                <a:cubicBezTo>
                  <a:pt x="89" y="59"/>
                  <a:pt x="89" y="60"/>
                  <a:pt x="89" y="60"/>
                </a:cubicBezTo>
                <a:cubicBezTo>
                  <a:pt x="89" y="61"/>
                  <a:pt x="89" y="61"/>
                  <a:pt x="89" y="61"/>
                </a:cubicBezTo>
                <a:cubicBezTo>
                  <a:pt x="88" y="61"/>
                  <a:pt x="88" y="61"/>
                  <a:pt x="88" y="61"/>
                </a:cubicBezTo>
                <a:cubicBezTo>
                  <a:pt x="88" y="62"/>
                  <a:pt x="88" y="62"/>
                  <a:pt x="88" y="62"/>
                </a:cubicBezTo>
                <a:cubicBezTo>
                  <a:pt x="87" y="62"/>
                  <a:pt x="87" y="62"/>
                  <a:pt x="87" y="62"/>
                </a:cubicBezTo>
                <a:cubicBezTo>
                  <a:pt x="87" y="62"/>
                  <a:pt x="87" y="63"/>
                  <a:pt x="87" y="63"/>
                </a:cubicBezTo>
                <a:cubicBezTo>
                  <a:pt x="87" y="63"/>
                  <a:pt x="87" y="63"/>
                  <a:pt x="86" y="63"/>
                </a:cubicBezTo>
                <a:cubicBezTo>
                  <a:pt x="86" y="64"/>
                  <a:pt x="86" y="64"/>
                  <a:pt x="86" y="64"/>
                </a:cubicBezTo>
                <a:cubicBezTo>
                  <a:pt x="86" y="64"/>
                  <a:pt x="85" y="65"/>
                  <a:pt x="85" y="65"/>
                </a:cubicBezTo>
                <a:cubicBezTo>
                  <a:pt x="85" y="66"/>
                  <a:pt x="85" y="66"/>
                  <a:pt x="85" y="66"/>
                </a:cubicBezTo>
                <a:cubicBezTo>
                  <a:pt x="85" y="66"/>
                  <a:pt x="84" y="67"/>
                  <a:pt x="83" y="67"/>
                </a:cubicBezTo>
                <a:cubicBezTo>
                  <a:pt x="83" y="68"/>
                  <a:pt x="83" y="68"/>
                  <a:pt x="83" y="68"/>
                </a:cubicBezTo>
                <a:cubicBezTo>
                  <a:pt x="82" y="69"/>
                  <a:pt x="81" y="70"/>
                  <a:pt x="79" y="72"/>
                </a:cubicBezTo>
                <a:cubicBezTo>
                  <a:pt x="78" y="73"/>
                  <a:pt x="77" y="74"/>
                  <a:pt x="76" y="76"/>
                </a:cubicBezTo>
                <a:cubicBezTo>
                  <a:pt x="75" y="76"/>
                  <a:pt x="75" y="76"/>
                  <a:pt x="75" y="76"/>
                </a:cubicBezTo>
                <a:cubicBezTo>
                  <a:pt x="75" y="76"/>
                  <a:pt x="74" y="77"/>
                  <a:pt x="74" y="77"/>
                </a:cubicBezTo>
                <a:cubicBezTo>
                  <a:pt x="73" y="77"/>
                  <a:pt x="73" y="77"/>
                  <a:pt x="73" y="78"/>
                </a:cubicBezTo>
                <a:cubicBezTo>
                  <a:pt x="72" y="78"/>
                  <a:pt x="72" y="78"/>
                  <a:pt x="72" y="78"/>
                </a:cubicBezTo>
                <a:cubicBezTo>
                  <a:pt x="71" y="78"/>
                  <a:pt x="71" y="78"/>
                  <a:pt x="71" y="78"/>
                </a:cubicBezTo>
                <a:cubicBezTo>
                  <a:pt x="71" y="79"/>
                  <a:pt x="71" y="79"/>
                  <a:pt x="71" y="79"/>
                </a:cubicBezTo>
                <a:cubicBezTo>
                  <a:pt x="70" y="79"/>
                  <a:pt x="70" y="79"/>
                  <a:pt x="70" y="80"/>
                </a:cubicBezTo>
                <a:cubicBezTo>
                  <a:pt x="70" y="80"/>
                  <a:pt x="70" y="80"/>
                  <a:pt x="70" y="80"/>
                </a:cubicBezTo>
                <a:cubicBezTo>
                  <a:pt x="69" y="80"/>
                  <a:pt x="69" y="80"/>
                  <a:pt x="69" y="80"/>
                </a:cubicBezTo>
                <a:cubicBezTo>
                  <a:pt x="69" y="80"/>
                  <a:pt x="69" y="81"/>
                  <a:pt x="68" y="81"/>
                </a:cubicBezTo>
                <a:cubicBezTo>
                  <a:pt x="68" y="81"/>
                  <a:pt x="67" y="81"/>
                  <a:pt x="66" y="82"/>
                </a:cubicBezTo>
                <a:cubicBezTo>
                  <a:pt x="66" y="82"/>
                  <a:pt x="66" y="82"/>
                  <a:pt x="66" y="82"/>
                </a:cubicBezTo>
                <a:cubicBezTo>
                  <a:pt x="65" y="83"/>
                  <a:pt x="65" y="83"/>
                  <a:pt x="64" y="83"/>
                </a:cubicBezTo>
                <a:cubicBezTo>
                  <a:pt x="64" y="83"/>
                  <a:pt x="64" y="83"/>
                  <a:pt x="64" y="83"/>
                </a:cubicBezTo>
                <a:cubicBezTo>
                  <a:pt x="63" y="84"/>
                  <a:pt x="62" y="84"/>
                  <a:pt x="62" y="84"/>
                </a:cubicBezTo>
                <a:cubicBezTo>
                  <a:pt x="62" y="85"/>
                  <a:pt x="62" y="85"/>
                  <a:pt x="62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58" y="85"/>
                  <a:pt x="58" y="85"/>
                  <a:pt x="58" y="85"/>
                </a:cubicBezTo>
                <a:cubicBezTo>
                  <a:pt x="58" y="86"/>
                  <a:pt x="58" y="86"/>
                  <a:pt x="58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6" y="86"/>
                  <a:pt x="56" y="86"/>
                  <a:pt x="56" y="86"/>
                </a:cubicBezTo>
                <a:cubicBezTo>
                  <a:pt x="56" y="86"/>
                  <a:pt x="56" y="86"/>
                  <a:pt x="56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5" y="87"/>
                  <a:pt x="55" y="87"/>
                  <a:pt x="55" y="87"/>
                </a:cubicBezTo>
                <a:cubicBezTo>
                  <a:pt x="54" y="87"/>
                  <a:pt x="53" y="87"/>
                  <a:pt x="52" y="87"/>
                </a:cubicBezTo>
                <a:cubicBezTo>
                  <a:pt x="52" y="88"/>
                  <a:pt x="52" y="88"/>
                  <a:pt x="52" y="88"/>
                </a:cubicBezTo>
                <a:cubicBezTo>
                  <a:pt x="51" y="88"/>
                  <a:pt x="51" y="88"/>
                  <a:pt x="51" y="88"/>
                </a:cubicBezTo>
                <a:cubicBezTo>
                  <a:pt x="46" y="89"/>
                  <a:pt x="41" y="90"/>
                  <a:pt x="34" y="90"/>
                </a:cubicBezTo>
                <a:cubicBezTo>
                  <a:pt x="28" y="90"/>
                  <a:pt x="28" y="90"/>
                  <a:pt x="28" y="90"/>
                </a:cubicBezTo>
                <a:cubicBezTo>
                  <a:pt x="28" y="89"/>
                  <a:pt x="28" y="89"/>
                  <a:pt x="28" y="89"/>
                </a:cubicBezTo>
                <a:cubicBezTo>
                  <a:pt x="25" y="89"/>
                  <a:pt x="25" y="89"/>
                  <a:pt x="25" y="89"/>
                </a:cubicBezTo>
                <a:cubicBezTo>
                  <a:pt x="25" y="89"/>
                  <a:pt x="25" y="89"/>
                  <a:pt x="25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21" y="89"/>
                  <a:pt x="21" y="89"/>
                  <a:pt x="21" y="89"/>
                </a:cubicBezTo>
                <a:cubicBezTo>
                  <a:pt x="21" y="88"/>
                  <a:pt x="21" y="88"/>
                  <a:pt x="21" y="88"/>
                </a:cubicBezTo>
                <a:cubicBezTo>
                  <a:pt x="19" y="88"/>
                  <a:pt x="19" y="88"/>
                  <a:pt x="19" y="88"/>
                </a:cubicBezTo>
                <a:cubicBezTo>
                  <a:pt x="19" y="88"/>
                  <a:pt x="19" y="88"/>
                  <a:pt x="19" y="88"/>
                </a:cubicBezTo>
                <a:cubicBezTo>
                  <a:pt x="17" y="88"/>
                  <a:pt x="17" y="88"/>
                  <a:pt x="17" y="88"/>
                </a:cubicBezTo>
                <a:cubicBezTo>
                  <a:pt x="17" y="87"/>
                  <a:pt x="17" y="87"/>
                  <a:pt x="17" y="87"/>
                </a:cubicBezTo>
                <a:cubicBezTo>
                  <a:pt x="16" y="87"/>
                  <a:pt x="16" y="87"/>
                  <a:pt x="16" y="87"/>
                </a:cubicBezTo>
                <a:cubicBezTo>
                  <a:pt x="16" y="87"/>
                  <a:pt x="16" y="87"/>
                  <a:pt x="16" y="87"/>
                </a:cubicBezTo>
                <a:cubicBezTo>
                  <a:pt x="15" y="87"/>
                  <a:pt x="15" y="87"/>
                  <a:pt x="15" y="87"/>
                </a:cubicBezTo>
                <a:cubicBezTo>
                  <a:pt x="15" y="86"/>
                  <a:pt x="15" y="86"/>
                  <a:pt x="15" y="86"/>
                </a:cubicBezTo>
                <a:cubicBezTo>
                  <a:pt x="13" y="86"/>
                  <a:pt x="13" y="86"/>
                  <a:pt x="13" y="86"/>
                </a:cubicBezTo>
                <a:cubicBezTo>
                  <a:pt x="13" y="86"/>
                  <a:pt x="13" y="86"/>
                  <a:pt x="13" y="86"/>
                </a:cubicBezTo>
                <a:cubicBezTo>
                  <a:pt x="12" y="86"/>
                  <a:pt x="12" y="86"/>
                  <a:pt x="12" y="86"/>
                </a:cubicBezTo>
                <a:cubicBezTo>
                  <a:pt x="12" y="86"/>
                  <a:pt x="12" y="86"/>
                  <a:pt x="12" y="86"/>
                </a:cubicBezTo>
                <a:cubicBezTo>
                  <a:pt x="11" y="86"/>
                  <a:pt x="11" y="86"/>
                  <a:pt x="11" y="86"/>
                </a:cubicBezTo>
                <a:cubicBezTo>
                  <a:pt x="11" y="85"/>
                  <a:pt x="11" y="85"/>
                  <a:pt x="11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9" y="85"/>
                  <a:pt x="9" y="85"/>
                  <a:pt x="8" y="85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4"/>
                  <a:pt x="6" y="84"/>
                  <a:pt x="6" y="83"/>
                </a:cubicBezTo>
                <a:cubicBezTo>
                  <a:pt x="6" y="83"/>
                  <a:pt x="6" y="83"/>
                  <a:pt x="6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5" y="82"/>
                  <a:pt x="5" y="82"/>
                  <a:pt x="5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3" y="82"/>
                  <a:pt x="3" y="82"/>
                  <a:pt x="3" y="82"/>
                </a:cubicBezTo>
                <a:cubicBezTo>
                  <a:pt x="3" y="82"/>
                  <a:pt x="3" y="82"/>
                  <a:pt x="3" y="82"/>
                </a:cubicBezTo>
                <a:cubicBezTo>
                  <a:pt x="2" y="82"/>
                  <a:pt x="2" y="82"/>
                  <a:pt x="2" y="82"/>
                </a:cubicBezTo>
                <a:cubicBezTo>
                  <a:pt x="2" y="81"/>
                  <a:pt x="2" y="81"/>
                  <a:pt x="2" y="81"/>
                </a:cubicBezTo>
                <a:cubicBezTo>
                  <a:pt x="1" y="81"/>
                  <a:pt x="1" y="81"/>
                  <a:pt x="1" y="81"/>
                </a:cubicBezTo>
                <a:cubicBezTo>
                  <a:pt x="1" y="80"/>
                  <a:pt x="1" y="80"/>
                  <a:pt x="1" y="80"/>
                </a:cubicBezTo>
                <a:cubicBezTo>
                  <a:pt x="0" y="80"/>
                  <a:pt x="1" y="81"/>
                  <a:pt x="0" y="80"/>
                </a:cubicBezTo>
                <a:cubicBezTo>
                  <a:pt x="11" y="80"/>
                  <a:pt x="11" y="80"/>
                  <a:pt x="11" y="80"/>
                </a:cubicBezTo>
                <a:cubicBezTo>
                  <a:pt x="11" y="79"/>
                  <a:pt x="11" y="79"/>
                  <a:pt x="11" y="79"/>
                </a:cubicBezTo>
                <a:cubicBezTo>
                  <a:pt x="13" y="79"/>
                  <a:pt x="15" y="79"/>
                  <a:pt x="17" y="78"/>
                </a:cubicBezTo>
                <a:cubicBezTo>
                  <a:pt x="17" y="78"/>
                  <a:pt x="17" y="78"/>
                  <a:pt x="17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20" y="78"/>
                  <a:pt x="20" y="78"/>
                  <a:pt x="20" y="78"/>
                </a:cubicBezTo>
                <a:cubicBezTo>
                  <a:pt x="20" y="77"/>
                  <a:pt x="20" y="77"/>
                  <a:pt x="20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2" y="77"/>
                  <a:pt x="22" y="77"/>
                  <a:pt x="22" y="77"/>
                </a:cubicBezTo>
                <a:cubicBezTo>
                  <a:pt x="22" y="76"/>
                  <a:pt x="22" y="76"/>
                  <a:pt x="22" y="76"/>
                </a:cubicBezTo>
                <a:cubicBezTo>
                  <a:pt x="23" y="76"/>
                  <a:pt x="23" y="76"/>
                  <a:pt x="23" y="76"/>
                </a:cubicBezTo>
                <a:cubicBezTo>
                  <a:pt x="23" y="76"/>
                  <a:pt x="23" y="76"/>
                  <a:pt x="23" y="76"/>
                </a:cubicBezTo>
                <a:cubicBezTo>
                  <a:pt x="24" y="76"/>
                  <a:pt x="24" y="76"/>
                  <a:pt x="24" y="76"/>
                </a:cubicBezTo>
                <a:cubicBezTo>
                  <a:pt x="24" y="76"/>
                  <a:pt x="24" y="76"/>
                  <a:pt x="24" y="76"/>
                </a:cubicBezTo>
                <a:cubicBezTo>
                  <a:pt x="24" y="75"/>
                  <a:pt x="25" y="75"/>
                  <a:pt x="26" y="75"/>
                </a:cubicBezTo>
                <a:cubicBezTo>
                  <a:pt x="26" y="75"/>
                  <a:pt x="26" y="75"/>
                  <a:pt x="26" y="75"/>
                </a:cubicBezTo>
                <a:cubicBezTo>
                  <a:pt x="26" y="75"/>
                  <a:pt x="27" y="74"/>
                  <a:pt x="27" y="74"/>
                </a:cubicBezTo>
                <a:cubicBezTo>
                  <a:pt x="27" y="74"/>
                  <a:pt x="27" y="74"/>
                  <a:pt x="28" y="74"/>
                </a:cubicBezTo>
                <a:cubicBezTo>
                  <a:pt x="28" y="73"/>
                  <a:pt x="29" y="73"/>
                  <a:pt x="29" y="73"/>
                </a:cubicBezTo>
                <a:cubicBezTo>
                  <a:pt x="29" y="73"/>
                  <a:pt x="29" y="73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2" y="71"/>
                  <a:pt x="32" y="71"/>
                  <a:pt x="32" y="71"/>
                </a:cubicBezTo>
                <a:cubicBezTo>
                  <a:pt x="32" y="70"/>
                  <a:pt x="32" y="70"/>
                  <a:pt x="32" y="70"/>
                </a:cubicBezTo>
                <a:cubicBezTo>
                  <a:pt x="25" y="70"/>
                  <a:pt x="20" y="67"/>
                  <a:pt x="17" y="62"/>
                </a:cubicBezTo>
                <a:cubicBezTo>
                  <a:pt x="16" y="62"/>
                  <a:pt x="16" y="61"/>
                  <a:pt x="15" y="61"/>
                </a:cubicBezTo>
                <a:cubicBezTo>
                  <a:pt x="15" y="60"/>
                  <a:pt x="15" y="60"/>
                  <a:pt x="15" y="60"/>
                </a:cubicBezTo>
                <a:cubicBezTo>
                  <a:pt x="15" y="60"/>
                  <a:pt x="14" y="60"/>
                  <a:pt x="14" y="60"/>
                </a:cubicBezTo>
                <a:cubicBezTo>
                  <a:pt x="14" y="59"/>
                  <a:pt x="14" y="59"/>
                  <a:pt x="14" y="59"/>
                </a:cubicBezTo>
                <a:cubicBezTo>
                  <a:pt x="13" y="58"/>
                  <a:pt x="12" y="57"/>
                  <a:pt x="12" y="55"/>
                </a:cubicBezTo>
                <a:cubicBezTo>
                  <a:pt x="15" y="55"/>
                  <a:pt x="19" y="55"/>
                  <a:pt x="21" y="54"/>
                </a:cubicBezTo>
                <a:cubicBezTo>
                  <a:pt x="21" y="54"/>
                  <a:pt x="21" y="54"/>
                  <a:pt x="21" y="54"/>
                </a:cubicBezTo>
                <a:cubicBezTo>
                  <a:pt x="20" y="54"/>
                  <a:pt x="18" y="53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5" y="51"/>
                  <a:pt x="15" y="51"/>
                </a:cubicBezTo>
                <a:cubicBezTo>
                  <a:pt x="14" y="51"/>
                  <a:pt x="14" y="51"/>
                  <a:pt x="14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49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49"/>
                  <a:pt x="11" y="48"/>
                  <a:pt x="10" y="47"/>
                </a:cubicBezTo>
                <a:cubicBezTo>
                  <a:pt x="10" y="47"/>
                  <a:pt x="10" y="47"/>
                  <a:pt x="9" y="47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5"/>
                  <a:pt x="8" y="45"/>
                </a:cubicBezTo>
                <a:cubicBezTo>
                  <a:pt x="6" y="42"/>
                  <a:pt x="4" y="37"/>
                  <a:pt x="4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6" y="33"/>
                  <a:pt x="11" y="34"/>
                  <a:pt x="14" y="34"/>
                </a:cubicBezTo>
                <a:cubicBezTo>
                  <a:pt x="14" y="34"/>
                  <a:pt x="14" y="34"/>
                  <a:pt x="14" y="34"/>
                </a:cubicBezTo>
                <a:cubicBezTo>
                  <a:pt x="12" y="33"/>
                  <a:pt x="9" y="30"/>
                  <a:pt x="8" y="29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8"/>
                  <a:pt x="8" y="28"/>
                  <a:pt x="7" y="27"/>
                </a:cubicBezTo>
                <a:cubicBezTo>
                  <a:pt x="7" y="27"/>
                  <a:pt x="7" y="26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5" y="23"/>
                  <a:pt x="5" y="21"/>
                  <a:pt x="5" y="20"/>
                </a:cubicBezTo>
                <a:cubicBezTo>
                  <a:pt x="4" y="19"/>
                  <a:pt x="3" y="15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8"/>
                  <a:pt x="5" y="8"/>
                  <a:pt x="5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7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7" y="5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8" y="5"/>
                  <a:pt x="8" y="5"/>
                </a:cubicBezTo>
                <a:cubicBezTo>
                  <a:pt x="9" y="5"/>
                  <a:pt x="9" y="6"/>
                  <a:pt x="10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1" y="8"/>
                  <a:pt x="11" y="8"/>
                </a:cubicBezTo>
                <a:cubicBezTo>
                  <a:pt x="11" y="9"/>
                  <a:pt x="12" y="9"/>
                  <a:pt x="13" y="10"/>
                </a:cubicBezTo>
                <a:cubicBezTo>
                  <a:pt x="13" y="10"/>
                  <a:pt x="13" y="10"/>
                  <a:pt x="14" y="10"/>
                </a:cubicBezTo>
                <a:cubicBezTo>
                  <a:pt x="15" y="11"/>
                  <a:pt x="15" y="12"/>
                  <a:pt x="16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4"/>
                  <a:pt x="18" y="14"/>
                  <a:pt x="18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15"/>
                  <a:pt x="19" y="15"/>
                  <a:pt x="19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21" y="16"/>
                  <a:pt x="21" y="16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7"/>
                  <a:pt x="22" y="18"/>
                </a:cubicBezTo>
                <a:cubicBezTo>
                  <a:pt x="23" y="18"/>
                  <a:pt x="23" y="18"/>
                  <a:pt x="24" y="18"/>
                </a:cubicBezTo>
                <a:cubicBezTo>
                  <a:pt x="24" y="18"/>
                  <a:pt x="24" y="19"/>
                  <a:pt x="24" y="19"/>
                </a:cubicBezTo>
                <a:cubicBezTo>
                  <a:pt x="25" y="19"/>
                  <a:pt x="26" y="19"/>
                  <a:pt x="27" y="20"/>
                </a:cubicBezTo>
                <a:cubicBezTo>
                  <a:pt x="27" y="20"/>
                  <a:pt x="27" y="20"/>
                  <a:pt x="27" y="21"/>
                </a:cubicBezTo>
                <a:cubicBezTo>
                  <a:pt x="28" y="21"/>
                  <a:pt x="30" y="21"/>
                  <a:pt x="31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23"/>
                  <a:pt x="33" y="23"/>
                  <a:pt x="33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4" y="23"/>
                  <a:pt x="35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5"/>
                  <a:pt x="37" y="25"/>
                  <a:pt x="37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41" y="25"/>
                  <a:pt x="41" y="25"/>
                  <a:pt x="41" y="25"/>
                </a:cubicBezTo>
                <a:cubicBezTo>
                  <a:pt x="41" y="26"/>
                  <a:pt x="41" y="26"/>
                  <a:pt x="41" y="26"/>
                </a:cubicBezTo>
                <a:cubicBezTo>
                  <a:pt x="42" y="26"/>
                  <a:pt x="43" y="26"/>
                  <a:pt x="44" y="26"/>
                </a:cubicBezTo>
                <a:cubicBezTo>
                  <a:pt x="44" y="27"/>
                  <a:pt x="44" y="27"/>
                  <a:pt x="44" y="27"/>
                </a:cubicBezTo>
                <a:cubicBezTo>
                  <a:pt x="47" y="27"/>
                  <a:pt x="51" y="27"/>
                  <a:pt x="54" y="28"/>
                </a:cubicBezTo>
                <a:cubicBezTo>
                  <a:pt x="54" y="26"/>
                  <a:pt x="54" y="26"/>
                  <a:pt x="54" y="26"/>
                </a:cubicBezTo>
                <a:cubicBezTo>
                  <a:pt x="53" y="25"/>
                  <a:pt x="53" y="23"/>
                  <a:pt x="53" y="22"/>
                </a:cubicBezTo>
                <a:cubicBezTo>
                  <a:pt x="53" y="18"/>
                  <a:pt x="55" y="15"/>
                  <a:pt x="56" y="12"/>
                </a:cubicBezTo>
                <a:cubicBezTo>
                  <a:pt x="56" y="12"/>
                  <a:pt x="56" y="12"/>
                  <a:pt x="56" y="12"/>
                </a:cubicBezTo>
                <a:cubicBezTo>
                  <a:pt x="56" y="11"/>
                  <a:pt x="56" y="11"/>
                  <a:pt x="57" y="11"/>
                </a:cubicBezTo>
                <a:cubicBezTo>
                  <a:pt x="57" y="11"/>
                  <a:pt x="57" y="10"/>
                  <a:pt x="57" y="10"/>
                </a:cubicBezTo>
                <a:cubicBezTo>
                  <a:pt x="58" y="9"/>
                  <a:pt x="58" y="9"/>
                  <a:pt x="58" y="9"/>
                </a:cubicBezTo>
                <a:cubicBezTo>
                  <a:pt x="58" y="8"/>
                  <a:pt x="58" y="8"/>
                  <a:pt x="58" y="8"/>
                </a:cubicBezTo>
                <a:cubicBezTo>
                  <a:pt x="59" y="7"/>
                  <a:pt x="60" y="6"/>
                  <a:pt x="61" y="5"/>
                </a:cubicBezTo>
                <a:cubicBezTo>
                  <a:pt x="61" y="5"/>
                  <a:pt x="61" y="5"/>
                  <a:pt x="62" y="5"/>
                </a:cubicBezTo>
                <a:cubicBezTo>
                  <a:pt x="62" y="5"/>
                  <a:pt x="62" y="5"/>
                  <a:pt x="62" y="5"/>
                </a:cubicBezTo>
                <a:cubicBezTo>
                  <a:pt x="63" y="4"/>
                  <a:pt x="63" y="4"/>
                  <a:pt x="63" y="3"/>
                </a:cubicBezTo>
                <a:cubicBezTo>
                  <a:pt x="64" y="3"/>
                  <a:pt x="64" y="3"/>
                  <a:pt x="65" y="3"/>
                </a:cubicBezTo>
                <a:cubicBezTo>
                  <a:pt x="65" y="3"/>
                  <a:pt x="65" y="3"/>
                  <a:pt x="65" y="2"/>
                </a:cubicBezTo>
                <a:cubicBezTo>
                  <a:pt x="66" y="2"/>
                  <a:pt x="66" y="2"/>
                  <a:pt x="66" y="2"/>
                </a:cubicBezTo>
                <a:cubicBezTo>
                  <a:pt x="66" y="2"/>
                  <a:pt x="66" y="2"/>
                  <a:pt x="66" y="2"/>
                </a:cubicBezTo>
                <a:cubicBezTo>
                  <a:pt x="67" y="2"/>
                  <a:pt x="67" y="2"/>
                  <a:pt x="67" y="2"/>
                </a:cubicBezTo>
                <a:cubicBezTo>
                  <a:pt x="67" y="1"/>
                  <a:pt x="67" y="1"/>
                  <a:pt x="67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9" y="1"/>
                  <a:pt x="69" y="1"/>
                  <a:pt x="69" y="1"/>
                </a:cubicBezTo>
                <a:cubicBezTo>
                  <a:pt x="69" y="1"/>
                  <a:pt x="69" y="1"/>
                  <a:pt x="69" y="1"/>
                </a:cubicBezTo>
                <a:cubicBezTo>
                  <a:pt x="70" y="1"/>
                  <a:pt x="70" y="1"/>
                  <a:pt x="70" y="1"/>
                </a:cubicBezTo>
                <a:cubicBezTo>
                  <a:pt x="70" y="0"/>
                  <a:pt x="70" y="0"/>
                  <a:pt x="70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1"/>
                  <a:pt x="82" y="1"/>
                  <a:pt x="82" y="1"/>
                </a:cubicBezTo>
                <a:cubicBezTo>
                  <a:pt x="83" y="1"/>
                  <a:pt x="83" y="1"/>
                  <a:pt x="83" y="1"/>
                </a:cubicBezTo>
                <a:cubicBezTo>
                  <a:pt x="83" y="1"/>
                  <a:pt x="83" y="1"/>
                  <a:pt x="83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5" y="1"/>
                  <a:pt x="85" y="1"/>
                  <a:pt x="85" y="1"/>
                </a:cubicBezTo>
                <a:cubicBezTo>
                  <a:pt x="85" y="2"/>
                  <a:pt x="85" y="2"/>
                  <a:pt x="85" y="2"/>
                </a:cubicBezTo>
                <a:cubicBezTo>
                  <a:pt x="86" y="2"/>
                  <a:pt x="86" y="2"/>
                  <a:pt x="86" y="2"/>
                </a:cubicBezTo>
                <a:cubicBezTo>
                  <a:pt x="86" y="2"/>
                  <a:pt x="86" y="2"/>
                  <a:pt x="86" y="2"/>
                </a:cubicBezTo>
                <a:cubicBezTo>
                  <a:pt x="87" y="2"/>
                  <a:pt x="87" y="2"/>
                  <a:pt x="87" y="2"/>
                </a:cubicBezTo>
                <a:cubicBezTo>
                  <a:pt x="87" y="3"/>
                  <a:pt x="87" y="3"/>
                  <a:pt x="87" y="3"/>
                </a:cubicBezTo>
                <a:cubicBezTo>
                  <a:pt x="88" y="3"/>
                  <a:pt x="89" y="3"/>
                  <a:pt x="89" y="3"/>
                </a:cubicBezTo>
                <a:cubicBezTo>
                  <a:pt x="89" y="4"/>
                  <a:pt x="90" y="4"/>
                  <a:pt x="90" y="5"/>
                </a:cubicBezTo>
                <a:cubicBezTo>
                  <a:pt x="91" y="5"/>
                  <a:pt x="91" y="5"/>
                  <a:pt x="91" y="5"/>
                </a:cubicBezTo>
                <a:cubicBezTo>
                  <a:pt x="91" y="5"/>
                  <a:pt x="91" y="5"/>
                  <a:pt x="91" y="5"/>
                </a:cubicBezTo>
                <a:cubicBezTo>
                  <a:pt x="92" y="6"/>
                  <a:pt x="92" y="7"/>
                  <a:pt x="94" y="7"/>
                </a:cubicBezTo>
                <a:cubicBezTo>
                  <a:pt x="95" y="6"/>
                  <a:pt x="96" y="6"/>
                  <a:pt x="98" y="6"/>
                </a:cubicBezTo>
                <a:cubicBezTo>
                  <a:pt x="98" y="5"/>
                  <a:pt x="98" y="5"/>
                  <a:pt x="98" y="5"/>
                </a:cubicBezTo>
                <a:cubicBezTo>
                  <a:pt x="99" y="5"/>
                  <a:pt x="99" y="5"/>
                  <a:pt x="99" y="5"/>
                </a:cubicBezTo>
                <a:cubicBezTo>
                  <a:pt x="99" y="5"/>
                  <a:pt x="99" y="5"/>
                  <a:pt x="99" y="5"/>
                </a:cubicBezTo>
                <a:cubicBezTo>
                  <a:pt x="100" y="5"/>
                  <a:pt x="100" y="5"/>
                  <a:pt x="100" y="5"/>
                </a:cubicBezTo>
                <a:cubicBezTo>
                  <a:pt x="100" y="5"/>
                  <a:pt x="100" y="5"/>
                  <a:pt x="100" y="5"/>
                </a:cubicBezTo>
                <a:cubicBezTo>
                  <a:pt x="101" y="5"/>
                  <a:pt x="101" y="4"/>
                  <a:pt x="102" y="4"/>
                </a:cubicBezTo>
                <a:cubicBezTo>
                  <a:pt x="102" y="4"/>
                  <a:pt x="102" y="4"/>
                  <a:pt x="102" y="4"/>
                </a:cubicBezTo>
                <a:cubicBezTo>
                  <a:pt x="103" y="4"/>
                  <a:pt x="103" y="4"/>
                  <a:pt x="103" y="4"/>
                </a:cubicBezTo>
                <a:cubicBezTo>
                  <a:pt x="104" y="3"/>
                  <a:pt x="106" y="2"/>
                  <a:pt x="107" y="1"/>
                </a:cubicBezTo>
                <a:cubicBezTo>
                  <a:pt x="107" y="3"/>
                  <a:pt x="107" y="3"/>
                  <a:pt x="107" y="3"/>
                </a:cubicBezTo>
                <a:cubicBezTo>
                  <a:pt x="107" y="3"/>
                  <a:pt x="107" y="3"/>
                  <a:pt x="107" y="3"/>
                </a:cubicBezTo>
                <a:cubicBezTo>
                  <a:pt x="106" y="3"/>
                  <a:pt x="106" y="4"/>
                  <a:pt x="106" y="5"/>
                </a:cubicBezTo>
                <a:cubicBezTo>
                  <a:pt x="106" y="5"/>
                  <a:pt x="106" y="5"/>
                  <a:pt x="106" y="5"/>
                </a:cubicBezTo>
                <a:cubicBezTo>
                  <a:pt x="106" y="5"/>
                  <a:pt x="106" y="5"/>
                  <a:pt x="106" y="5"/>
                </a:cubicBezTo>
                <a:cubicBezTo>
                  <a:pt x="105" y="5"/>
                  <a:pt x="105" y="5"/>
                  <a:pt x="105" y="5"/>
                </a:cubicBezTo>
                <a:cubicBezTo>
                  <a:pt x="105" y="6"/>
                  <a:pt x="105" y="6"/>
                  <a:pt x="105" y="6"/>
                </a:cubicBezTo>
                <a:cubicBezTo>
                  <a:pt x="105" y="6"/>
                  <a:pt x="105" y="7"/>
                  <a:pt x="104" y="7"/>
                </a:cubicBezTo>
                <a:cubicBezTo>
                  <a:pt x="104" y="8"/>
                  <a:pt x="104" y="8"/>
                  <a:pt x="104" y="8"/>
                </a:cubicBezTo>
                <a:cubicBezTo>
                  <a:pt x="104" y="8"/>
                  <a:pt x="104" y="8"/>
                  <a:pt x="103" y="8"/>
                </a:cubicBezTo>
                <a:cubicBezTo>
                  <a:pt x="103" y="9"/>
                  <a:pt x="103" y="9"/>
                  <a:pt x="103" y="9"/>
                </a:cubicBezTo>
                <a:cubicBezTo>
                  <a:pt x="103" y="9"/>
                  <a:pt x="103" y="9"/>
                  <a:pt x="102" y="10"/>
                </a:cubicBezTo>
                <a:cubicBezTo>
                  <a:pt x="102" y="11"/>
                  <a:pt x="101" y="11"/>
                  <a:pt x="100" y="12"/>
                </a:cubicBezTo>
                <a:cubicBezTo>
                  <a:pt x="99" y="12"/>
                  <a:pt x="99" y="12"/>
                  <a:pt x="99" y="12"/>
                </a:cubicBezTo>
                <a:cubicBezTo>
                  <a:pt x="99" y="13"/>
                  <a:pt x="98" y="13"/>
                  <a:pt x="98" y="14"/>
                </a:cubicBezTo>
                <a:cubicBezTo>
                  <a:pt x="98" y="14"/>
                  <a:pt x="98" y="14"/>
                  <a:pt x="98" y="14"/>
                </a:cubicBezTo>
                <a:cubicBezTo>
                  <a:pt x="99" y="13"/>
                  <a:pt x="101" y="14"/>
                  <a:pt x="102" y="13"/>
                </a:cubicBezTo>
                <a:cubicBezTo>
                  <a:pt x="105" y="12"/>
                  <a:pt x="107" y="12"/>
                  <a:pt x="110" y="11"/>
                </a:cubicBezTo>
                <a:cubicBezTo>
                  <a:pt x="109" y="12"/>
                  <a:pt x="109" y="13"/>
                  <a:pt x="108" y="14"/>
                </a:cubicBezTo>
              </a:path>
            </a:pathLst>
          </a:custGeom>
          <a:solidFill>
            <a:srgbClr val="1EB6B7"/>
          </a:solidFill>
          <a:ln>
            <a:noFill/>
          </a:ln>
        </p:spPr>
        <p:txBody>
          <a:bodyPr vert="horz" wrap="square" lIns="91154" tIns="45578" rIns="91154" bIns="45578" numCol="1" anchor="t" anchorCtr="0" compatLnSpc="1">
            <a:prstTxWarp prst="textNoShape">
              <a:avLst/>
            </a:prstTxWarp>
          </a:bodyPr>
          <a:lstStyle/>
          <a:p>
            <a:endParaRPr lang="fr-FR" sz="1444">
              <a:latin typeface="Pole Emploi PRO" panose="02000503040000020004" pitchFamily="50" charset="0"/>
            </a:endParaRPr>
          </a:p>
        </p:txBody>
      </p:sp>
      <p:sp>
        <p:nvSpPr>
          <p:cNvPr id="24" name="AutoShape 7">
            <a:extLst>
              <a:ext uri="{FF2B5EF4-FFF2-40B4-BE49-F238E27FC236}">
                <a16:creationId xmlns="" xmlns:a16="http://schemas.microsoft.com/office/drawing/2014/main" id="{69EDE5DC-6AF9-4178-AA61-1E71347E78FD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435105" y="13940716"/>
            <a:ext cx="203260" cy="20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54" tIns="45578" rIns="91154" bIns="45578" numCol="1" anchor="t" anchorCtr="0" compatLnSpc="1">
            <a:prstTxWarp prst="textNoShape">
              <a:avLst/>
            </a:prstTxWarp>
          </a:bodyPr>
          <a:lstStyle/>
          <a:p>
            <a:endParaRPr lang="fr-FR" sz="1444">
              <a:latin typeface="Pole Emploi PRO" panose="02000503040000020004" pitchFamily="50" charset="0"/>
            </a:endParaRPr>
          </a:p>
        </p:txBody>
      </p:sp>
      <p:sp>
        <p:nvSpPr>
          <p:cNvPr id="25" name="Freeform 9">
            <a:extLst>
              <a:ext uri="{FF2B5EF4-FFF2-40B4-BE49-F238E27FC236}">
                <a16:creationId xmlns="" xmlns:a16="http://schemas.microsoft.com/office/drawing/2014/main" id="{587F9E82-E887-49B5-98D2-F1588867740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36694" y="13942304"/>
            <a:ext cx="203260" cy="203136"/>
          </a:xfrm>
          <a:custGeom>
            <a:avLst/>
            <a:gdLst>
              <a:gd name="T0" fmla="*/ 61 w 96"/>
              <a:gd name="T1" fmla="*/ 31 h 96"/>
              <a:gd name="T2" fmla="*/ 56 w 96"/>
              <a:gd name="T3" fmla="*/ 31 h 96"/>
              <a:gd name="T4" fmla="*/ 52 w 96"/>
              <a:gd name="T5" fmla="*/ 36 h 96"/>
              <a:gd name="T6" fmla="*/ 52 w 96"/>
              <a:gd name="T7" fmla="*/ 41 h 96"/>
              <a:gd name="T8" fmla="*/ 60 w 96"/>
              <a:gd name="T9" fmla="*/ 41 h 96"/>
              <a:gd name="T10" fmla="*/ 59 w 96"/>
              <a:gd name="T11" fmla="*/ 50 h 96"/>
              <a:gd name="T12" fmla="*/ 52 w 96"/>
              <a:gd name="T13" fmla="*/ 50 h 96"/>
              <a:gd name="T14" fmla="*/ 52 w 96"/>
              <a:gd name="T15" fmla="*/ 72 h 96"/>
              <a:gd name="T16" fmla="*/ 43 w 96"/>
              <a:gd name="T17" fmla="*/ 72 h 96"/>
              <a:gd name="T18" fmla="*/ 43 w 96"/>
              <a:gd name="T19" fmla="*/ 50 h 96"/>
              <a:gd name="T20" fmla="*/ 35 w 96"/>
              <a:gd name="T21" fmla="*/ 50 h 96"/>
              <a:gd name="T22" fmla="*/ 35 w 96"/>
              <a:gd name="T23" fmla="*/ 41 h 96"/>
              <a:gd name="T24" fmla="*/ 43 w 96"/>
              <a:gd name="T25" fmla="*/ 41 h 96"/>
              <a:gd name="T26" fmla="*/ 43 w 96"/>
              <a:gd name="T27" fmla="*/ 35 h 96"/>
              <a:gd name="T28" fmla="*/ 54 w 96"/>
              <a:gd name="T29" fmla="*/ 23 h 96"/>
              <a:gd name="T30" fmla="*/ 61 w 96"/>
              <a:gd name="T31" fmla="*/ 24 h 96"/>
              <a:gd name="T32" fmla="*/ 61 w 96"/>
              <a:gd name="T33" fmla="*/ 31 h 96"/>
              <a:gd name="T34" fmla="*/ 48 w 96"/>
              <a:gd name="T35" fmla="*/ 0 h 96"/>
              <a:gd name="T36" fmla="*/ 0 w 96"/>
              <a:gd name="T37" fmla="*/ 48 h 96"/>
              <a:gd name="T38" fmla="*/ 48 w 96"/>
              <a:gd name="T39" fmla="*/ 96 h 96"/>
              <a:gd name="T40" fmla="*/ 96 w 96"/>
              <a:gd name="T41" fmla="*/ 48 h 96"/>
              <a:gd name="T42" fmla="*/ 48 w 96"/>
              <a:gd name="T43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96">
                <a:moveTo>
                  <a:pt x="61" y="31"/>
                </a:moveTo>
                <a:cubicBezTo>
                  <a:pt x="56" y="31"/>
                  <a:pt x="56" y="31"/>
                  <a:pt x="56" y="31"/>
                </a:cubicBezTo>
                <a:cubicBezTo>
                  <a:pt x="52" y="31"/>
                  <a:pt x="52" y="33"/>
                  <a:pt x="52" y="36"/>
                </a:cubicBezTo>
                <a:cubicBezTo>
                  <a:pt x="52" y="41"/>
                  <a:pt x="52" y="41"/>
                  <a:pt x="52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50"/>
                  <a:pt x="59" y="50"/>
                  <a:pt x="59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52" y="72"/>
                  <a:pt x="52" y="72"/>
                  <a:pt x="52" y="72"/>
                </a:cubicBezTo>
                <a:cubicBezTo>
                  <a:pt x="43" y="72"/>
                  <a:pt x="43" y="72"/>
                  <a:pt x="43" y="72"/>
                </a:cubicBezTo>
                <a:cubicBezTo>
                  <a:pt x="43" y="50"/>
                  <a:pt x="43" y="50"/>
                  <a:pt x="43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41"/>
                  <a:pt x="35" y="41"/>
                  <a:pt x="35" y="41"/>
                </a:cubicBezTo>
                <a:cubicBezTo>
                  <a:pt x="43" y="41"/>
                  <a:pt x="43" y="41"/>
                  <a:pt x="43" y="41"/>
                </a:cubicBezTo>
                <a:cubicBezTo>
                  <a:pt x="43" y="35"/>
                  <a:pt x="43" y="35"/>
                  <a:pt x="43" y="35"/>
                </a:cubicBezTo>
                <a:cubicBezTo>
                  <a:pt x="43" y="27"/>
                  <a:pt x="47" y="23"/>
                  <a:pt x="54" y="23"/>
                </a:cubicBezTo>
                <a:cubicBezTo>
                  <a:pt x="57" y="23"/>
                  <a:pt x="60" y="23"/>
                  <a:pt x="61" y="24"/>
                </a:cubicBezTo>
                <a:lnTo>
                  <a:pt x="61" y="31"/>
                </a:lnTo>
                <a:close/>
                <a:moveTo>
                  <a:pt x="48" y="0"/>
                </a:moveTo>
                <a:cubicBezTo>
                  <a:pt x="21" y="0"/>
                  <a:pt x="0" y="21"/>
                  <a:pt x="0" y="48"/>
                </a:cubicBezTo>
                <a:cubicBezTo>
                  <a:pt x="0" y="74"/>
                  <a:pt x="21" y="96"/>
                  <a:pt x="48" y="96"/>
                </a:cubicBezTo>
                <a:cubicBezTo>
                  <a:pt x="74" y="96"/>
                  <a:pt x="96" y="74"/>
                  <a:pt x="96" y="48"/>
                </a:cubicBezTo>
                <a:cubicBezTo>
                  <a:pt x="96" y="21"/>
                  <a:pt x="74" y="0"/>
                  <a:pt x="48" y="0"/>
                </a:cubicBezTo>
              </a:path>
            </a:pathLst>
          </a:custGeom>
          <a:solidFill>
            <a:srgbClr val="1EB6B7"/>
          </a:solidFill>
          <a:ln>
            <a:noFill/>
          </a:ln>
        </p:spPr>
        <p:txBody>
          <a:bodyPr vert="horz" wrap="square" lIns="91154" tIns="45578" rIns="91154" bIns="45578" numCol="1" anchor="t" anchorCtr="0" compatLnSpc="1">
            <a:prstTxWarp prst="textNoShape">
              <a:avLst/>
            </a:prstTxWarp>
          </a:bodyPr>
          <a:lstStyle/>
          <a:p>
            <a:endParaRPr lang="fr-FR" sz="1444">
              <a:latin typeface="Pole Emploi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670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ist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691813" cy="771015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-1"/>
            <a:ext cx="10239419" cy="7343776"/>
          </a:xfrm>
          <a:prstGeom prst="rect">
            <a:avLst/>
          </a:prstGeom>
          <a:gradFill>
            <a:gsLst>
              <a:gs pos="25000">
                <a:schemeClr val="accent1">
                  <a:lumMod val="5000"/>
                  <a:lumOff val="95000"/>
                  <a:alpha val="0"/>
                </a:schemeClr>
              </a:gs>
              <a:gs pos="87000">
                <a:srgbClr val="FFFFFF">
                  <a:alpha val="94000"/>
                </a:srgbClr>
              </a:gs>
              <a:gs pos="69000">
                <a:schemeClr val="bg1"/>
              </a:gs>
              <a:gs pos="100000">
                <a:schemeClr val="bg1">
                  <a:alpha val="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593DAF11-F34C-4709-A2C1-51047C87104A}"/>
              </a:ext>
            </a:extLst>
          </p:cNvPr>
          <p:cNvSpPr txBox="1"/>
          <p:nvPr userDrawn="1"/>
        </p:nvSpPr>
        <p:spPr>
          <a:xfrm>
            <a:off x="335023" y="14468680"/>
            <a:ext cx="4080040" cy="306832"/>
          </a:xfrm>
          <a:prstGeom prst="rect">
            <a:avLst/>
          </a:prstGeom>
          <a:noFill/>
        </p:spPr>
        <p:txBody>
          <a:bodyPr wrap="square" lIns="91140" tIns="45570" rIns="91140" bIns="4557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96" b="1" cap="all" dirty="0">
                <a:solidFill>
                  <a:srgbClr val="1EB6B7"/>
                </a:solidFill>
                <a:latin typeface="Pole Emploi PRO" panose="02000503040000020004" pitchFamily="50" charset="0"/>
                <a:cs typeface="Arial" panose="020B0604020202020204" pitchFamily="34" charset="0"/>
              </a:rPr>
              <a:t>pole-emploi-ile-de-france.fr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8D32F2B8-3B42-4C34-B6F9-BBEBA77EFA3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4765" y="14145673"/>
            <a:ext cx="1929387" cy="32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496" dirty="0">
                <a:solidFill>
                  <a:srgbClr val="1EB6B7"/>
                </a:solidFill>
                <a:latin typeface="Pole Emploi PRO" panose="02000503040000020004" pitchFamily="50" charset="0"/>
              </a:rPr>
              <a:t>@</a:t>
            </a:r>
            <a:r>
              <a:rPr lang="fr-FR" altLang="fr-FR" sz="1496" dirty="0" err="1">
                <a:solidFill>
                  <a:srgbClr val="1EB6B7"/>
                </a:solidFill>
                <a:latin typeface="Pole Emploi PRO" panose="02000503040000020004" pitchFamily="50" charset="0"/>
              </a:rPr>
              <a:t>poleemploi_IDF</a:t>
            </a:r>
            <a:endParaRPr lang="fr-FR" altLang="fr-FR" sz="1496" dirty="0">
              <a:solidFill>
                <a:srgbClr val="1EB6B7"/>
              </a:solidFill>
              <a:latin typeface="Pole Emploi PRO" panose="02000503040000020004" pitchFamily="50" charset="0"/>
            </a:endParaRPr>
          </a:p>
        </p:txBody>
      </p:sp>
      <p:sp>
        <p:nvSpPr>
          <p:cNvPr id="10" name="ZoneTexte 12">
            <a:extLst>
              <a:ext uri="{FF2B5EF4-FFF2-40B4-BE49-F238E27FC236}">
                <a16:creationId xmlns="" xmlns:a16="http://schemas.microsoft.com/office/drawing/2014/main" id="{D9980AA2-6717-45D5-83AD-60EBFE04C0B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4741" y="13875409"/>
            <a:ext cx="1929387" cy="32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496" dirty="0">
                <a:solidFill>
                  <a:srgbClr val="1EB6B7"/>
                </a:solidFill>
                <a:latin typeface="Pole Emploi PRO" panose="02000503040000020004" pitchFamily="50" charset="0"/>
              </a:rPr>
              <a:t> Pôle emploi IDF</a:t>
            </a:r>
          </a:p>
        </p:txBody>
      </p:sp>
      <p:sp>
        <p:nvSpPr>
          <p:cNvPr id="11" name="Freeform 5">
            <a:extLst>
              <a:ext uri="{FF2B5EF4-FFF2-40B4-BE49-F238E27FC236}">
                <a16:creationId xmlns="" xmlns:a16="http://schemas.microsoft.com/office/drawing/2014/main" id="{2F31ED15-349B-47EA-8F0B-8E483136B6A5}"/>
              </a:ext>
            </a:extLst>
          </p:cNvPr>
          <p:cNvSpPr>
            <a:spLocks/>
          </p:cNvSpPr>
          <p:nvPr userDrawn="1"/>
        </p:nvSpPr>
        <p:spPr bwMode="auto">
          <a:xfrm>
            <a:off x="442331" y="14261316"/>
            <a:ext cx="195775" cy="158564"/>
          </a:xfrm>
          <a:custGeom>
            <a:avLst/>
            <a:gdLst>
              <a:gd name="T0" fmla="*/ 102 w 110"/>
              <a:gd name="T1" fmla="*/ 21 h 90"/>
              <a:gd name="T2" fmla="*/ 98 w 110"/>
              <a:gd name="T3" fmla="*/ 35 h 90"/>
              <a:gd name="T4" fmla="*/ 97 w 110"/>
              <a:gd name="T5" fmla="*/ 41 h 90"/>
              <a:gd name="T6" fmla="*/ 94 w 110"/>
              <a:gd name="T7" fmla="*/ 50 h 90"/>
              <a:gd name="T8" fmla="*/ 92 w 110"/>
              <a:gd name="T9" fmla="*/ 55 h 90"/>
              <a:gd name="T10" fmla="*/ 89 w 110"/>
              <a:gd name="T11" fmla="*/ 60 h 90"/>
              <a:gd name="T12" fmla="*/ 87 w 110"/>
              <a:gd name="T13" fmla="*/ 63 h 90"/>
              <a:gd name="T14" fmla="*/ 83 w 110"/>
              <a:gd name="T15" fmla="*/ 67 h 90"/>
              <a:gd name="T16" fmla="*/ 74 w 110"/>
              <a:gd name="T17" fmla="*/ 77 h 90"/>
              <a:gd name="T18" fmla="*/ 70 w 110"/>
              <a:gd name="T19" fmla="*/ 80 h 90"/>
              <a:gd name="T20" fmla="*/ 66 w 110"/>
              <a:gd name="T21" fmla="*/ 82 h 90"/>
              <a:gd name="T22" fmla="*/ 60 w 110"/>
              <a:gd name="T23" fmla="*/ 85 h 90"/>
              <a:gd name="T24" fmla="*/ 58 w 110"/>
              <a:gd name="T25" fmla="*/ 86 h 90"/>
              <a:gd name="T26" fmla="*/ 55 w 110"/>
              <a:gd name="T27" fmla="*/ 86 h 90"/>
              <a:gd name="T28" fmla="*/ 34 w 110"/>
              <a:gd name="T29" fmla="*/ 90 h 90"/>
              <a:gd name="T30" fmla="*/ 23 w 110"/>
              <a:gd name="T31" fmla="*/ 89 h 90"/>
              <a:gd name="T32" fmla="*/ 19 w 110"/>
              <a:gd name="T33" fmla="*/ 88 h 90"/>
              <a:gd name="T34" fmla="*/ 15 w 110"/>
              <a:gd name="T35" fmla="*/ 87 h 90"/>
              <a:gd name="T36" fmla="*/ 12 w 110"/>
              <a:gd name="T37" fmla="*/ 86 h 90"/>
              <a:gd name="T38" fmla="*/ 8 w 110"/>
              <a:gd name="T39" fmla="*/ 85 h 90"/>
              <a:gd name="T40" fmla="*/ 5 w 110"/>
              <a:gd name="T41" fmla="*/ 82 h 90"/>
              <a:gd name="T42" fmla="*/ 2 w 110"/>
              <a:gd name="T43" fmla="*/ 82 h 90"/>
              <a:gd name="T44" fmla="*/ 11 w 110"/>
              <a:gd name="T45" fmla="*/ 80 h 90"/>
              <a:gd name="T46" fmla="*/ 18 w 110"/>
              <a:gd name="T47" fmla="*/ 78 h 90"/>
              <a:gd name="T48" fmla="*/ 22 w 110"/>
              <a:gd name="T49" fmla="*/ 77 h 90"/>
              <a:gd name="T50" fmla="*/ 24 w 110"/>
              <a:gd name="T51" fmla="*/ 76 h 90"/>
              <a:gd name="T52" fmla="*/ 29 w 110"/>
              <a:gd name="T53" fmla="*/ 73 h 90"/>
              <a:gd name="T54" fmla="*/ 32 w 110"/>
              <a:gd name="T55" fmla="*/ 71 h 90"/>
              <a:gd name="T56" fmla="*/ 14 w 110"/>
              <a:gd name="T57" fmla="*/ 60 h 90"/>
              <a:gd name="T58" fmla="*/ 17 w 110"/>
              <a:gd name="T59" fmla="*/ 52 h 90"/>
              <a:gd name="T60" fmla="*/ 14 w 110"/>
              <a:gd name="T61" fmla="*/ 50 h 90"/>
              <a:gd name="T62" fmla="*/ 9 w 110"/>
              <a:gd name="T63" fmla="*/ 47 h 90"/>
              <a:gd name="T64" fmla="*/ 14 w 110"/>
              <a:gd name="T65" fmla="*/ 34 h 90"/>
              <a:gd name="T66" fmla="*/ 6 w 110"/>
              <a:gd name="T67" fmla="*/ 25 h 90"/>
              <a:gd name="T68" fmla="*/ 4 w 110"/>
              <a:gd name="T69" fmla="*/ 13 h 90"/>
              <a:gd name="T70" fmla="*/ 5 w 110"/>
              <a:gd name="T71" fmla="*/ 9 h 90"/>
              <a:gd name="T72" fmla="*/ 7 w 110"/>
              <a:gd name="T73" fmla="*/ 4 h 90"/>
              <a:gd name="T74" fmla="*/ 11 w 110"/>
              <a:gd name="T75" fmla="*/ 8 h 90"/>
              <a:gd name="T76" fmla="*/ 18 w 110"/>
              <a:gd name="T77" fmla="*/ 15 h 90"/>
              <a:gd name="T78" fmla="*/ 22 w 110"/>
              <a:gd name="T79" fmla="*/ 17 h 90"/>
              <a:gd name="T80" fmla="*/ 27 w 110"/>
              <a:gd name="T81" fmla="*/ 21 h 90"/>
              <a:gd name="T82" fmla="*/ 33 w 110"/>
              <a:gd name="T83" fmla="*/ 23 h 90"/>
              <a:gd name="T84" fmla="*/ 37 w 110"/>
              <a:gd name="T85" fmla="*/ 25 h 90"/>
              <a:gd name="T86" fmla="*/ 41 w 110"/>
              <a:gd name="T87" fmla="*/ 25 h 90"/>
              <a:gd name="T88" fmla="*/ 54 w 110"/>
              <a:gd name="T89" fmla="*/ 26 h 90"/>
              <a:gd name="T90" fmla="*/ 57 w 110"/>
              <a:gd name="T91" fmla="*/ 10 h 90"/>
              <a:gd name="T92" fmla="*/ 62 w 110"/>
              <a:gd name="T93" fmla="*/ 5 h 90"/>
              <a:gd name="T94" fmla="*/ 66 w 110"/>
              <a:gd name="T95" fmla="*/ 2 h 90"/>
              <a:gd name="T96" fmla="*/ 69 w 110"/>
              <a:gd name="T97" fmla="*/ 1 h 90"/>
              <a:gd name="T98" fmla="*/ 73 w 110"/>
              <a:gd name="T99" fmla="*/ 0 h 90"/>
              <a:gd name="T100" fmla="*/ 83 w 110"/>
              <a:gd name="T101" fmla="*/ 1 h 90"/>
              <a:gd name="T102" fmla="*/ 85 w 110"/>
              <a:gd name="T103" fmla="*/ 2 h 90"/>
              <a:gd name="T104" fmla="*/ 89 w 110"/>
              <a:gd name="T105" fmla="*/ 3 h 90"/>
              <a:gd name="T106" fmla="*/ 98 w 110"/>
              <a:gd name="T107" fmla="*/ 6 h 90"/>
              <a:gd name="T108" fmla="*/ 100 w 110"/>
              <a:gd name="T109" fmla="*/ 5 h 90"/>
              <a:gd name="T110" fmla="*/ 107 w 110"/>
              <a:gd name="T111" fmla="*/ 3 h 90"/>
              <a:gd name="T112" fmla="*/ 105 w 110"/>
              <a:gd name="T113" fmla="*/ 5 h 90"/>
              <a:gd name="T114" fmla="*/ 103 w 110"/>
              <a:gd name="T115" fmla="*/ 9 h 90"/>
              <a:gd name="T116" fmla="*/ 98 w 110"/>
              <a:gd name="T117" fmla="*/ 14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0" h="90">
                <a:moveTo>
                  <a:pt x="108" y="14"/>
                </a:moveTo>
                <a:cubicBezTo>
                  <a:pt x="108" y="14"/>
                  <a:pt x="108" y="14"/>
                  <a:pt x="107" y="14"/>
                </a:cubicBezTo>
                <a:cubicBezTo>
                  <a:pt x="107" y="15"/>
                  <a:pt x="107" y="15"/>
                  <a:pt x="107" y="15"/>
                </a:cubicBezTo>
                <a:cubicBezTo>
                  <a:pt x="106" y="16"/>
                  <a:pt x="105" y="17"/>
                  <a:pt x="103" y="18"/>
                </a:cubicBezTo>
                <a:cubicBezTo>
                  <a:pt x="103" y="19"/>
                  <a:pt x="102" y="20"/>
                  <a:pt x="102" y="21"/>
                </a:cubicBezTo>
                <a:cubicBezTo>
                  <a:pt x="101" y="21"/>
                  <a:pt x="99" y="22"/>
                  <a:pt x="99" y="22"/>
                </a:cubicBezTo>
                <a:cubicBezTo>
                  <a:pt x="99" y="32"/>
                  <a:pt x="99" y="32"/>
                  <a:pt x="99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8" y="35"/>
                  <a:pt x="98" y="35"/>
                  <a:pt x="98" y="35"/>
                </a:cubicBezTo>
                <a:cubicBezTo>
                  <a:pt x="98" y="35"/>
                  <a:pt x="98" y="35"/>
                  <a:pt x="98" y="35"/>
                </a:cubicBezTo>
                <a:cubicBezTo>
                  <a:pt x="98" y="37"/>
                  <a:pt x="98" y="37"/>
                  <a:pt x="98" y="37"/>
                </a:cubicBezTo>
                <a:cubicBezTo>
                  <a:pt x="98" y="37"/>
                  <a:pt x="98" y="37"/>
                  <a:pt x="98" y="37"/>
                </a:cubicBezTo>
                <a:cubicBezTo>
                  <a:pt x="98" y="39"/>
                  <a:pt x="98" y="39"/>
                  <a:pt x="98" y="39"/>
                </a:cubicBezTo>
                <a:cubicBezTo>
                  <a:pt x="97" y="39"/>
                  <a:pt x="97" y="39"/>
                  <a:pt x="97" y="39"/>
                </a:cubicBezTo>
                <a:cubicBezTo>
                  <a:pt x="97" y="41"/>
                  <a:pt x="97" y="41"/>
                  <a:pt x="97" y="41"/>
                </a:cubicBezTo>
                <a:cubicBezTo>
                  <a:pt x="97" y="41"/>
                  <a:pt x="97" y="41"/>
                  <a:pt x="97" y="41"/>
                </a:cubicBezTo>
                <a:cubicBezTo>
                  <a:pt x="97" y="42"/>
                  <a:pt x="97" y="42"/>
                  <a:pt x="97" y="42"/>
                </a:cubicBezTo>
                <a:cubicBezTo>
                  <a:pt x="96" y="42"/>
                  <a:pt x="96" y="42"/>
                  <a:pt x="96" y="42"/>
                </a:cubicBezTo>
                <a:cubicBezTo>
                  <a:pt x="96" y="45"/>
                  <a:pt x="95" y="47"/>
                  <a:pt x="94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3" y="51"/>
                  <a:pt x="93" y="52"/>
                  <a:pt x="93" y="52"/>
                </a:cubicBezTo>
                <a:cubicBezTo>
                  <a:pt x="93" y="52"/>
                  <a:pt x="93" y="52"/>
                  <a:pt x="93" y="52"/>
                </a:cubicBezTo>
                <a:cubicBezTo>
                  <a:pt x="92" y="53"/>
                  <a:pt x="92" y="54"/>
                  <a:pt x="92" y="55"/>
                </a:cubicBezTo>
                <a:cubicBezTo>
                  <a:pt x="92" y="55"/>
                  <a:pt x="92" y="55"/>
                  <a:pt x="92" y="55"/>
                </a:cubicBezTo>
                <a:cubicBezTo>
                  <a:pt x="91" y="56"/>
                  <a:pt x="91" y="57"/>
                  <a:pt x="91" y="57"/>
                </a:cubicBezTo>
                <a:cubicBezTo>
                  <a:pt x="90" y="58"/>
                  <a:pt x="90" y="58"/>
                  <a:pt x="90" y="58"/>
                </a:cubicBezTo>
                <a:cubicBezTo>
                  <a:pt x="90" y="58"/>
                  <a:pt x="90" y="59"/>
                  <a:pt x="90" y="59"/>
                </a:cubicBezTo>
                <a:cubicBezTo>
                  <a:pt x="89" y="59"/>
                  <a:pt x="89" y="60"/>
                  <a:pt x="89" y="60"/>
                </a:cubicBezTo>
                <a:cubicBezTo>
                  <a:pt x="89" y="61"/>
                  <a:pt x="89" y="61"/>
                  <a:pt x="89" y="61"/>
                </a:cubicBezTo>
                <a:cubicBezTo>
                  <a:pt x="88" y="61"/>
                  <a:pt x="88" y="61"/>
                  <a:pt x="88" y="61"/>
                </a:cubicBezTo>
                <a:cubicBezTo>
                  <a:pt x="88" y="62"/>
                  <a:pt x="88" y="62"/>
                  <a:pt x="88" y="62"/>
                </a:cubicBezTo>
                <a:cubicBezTo>
                  <a:pt x="87" y="62"/>
                  <a:pt x="87" y="62"/>
                  <a:pt x="87" y="62"/>
                </a:cubicBezTo>
                <a:cubicBezTo>
                  <a:pt x="87" y="62"/>
                  <a:pt x="87" y="63"/>
                  <a:pt x="87" y="63"/>
                </a:cubicBezTo>
                <a:cubicBezTo>
                  <a:pt x="87" y="63"/>
                  <a:pt x="87" y="63"/>
                  <a:pt x="86" y="63"/>
                </a:cubicBezTo>
                <a:cubicBezTo>
                  <a:pt x="86" y="64"/>
                  <a:pt x="86" y="64"/>
                  <a:pt x="86" y="64"/>
                </a:cubicBezTo>
                <a:cubicBezTo>
                  <a:pt x="86" y="64"/>
                  <a:pt x="85" y="65"/>
                  <a:pt x="85" y="65"/>
                </a:cubicBezTo>
                <a:cubicBezTo>
                  <a:pt x="85" y="66"/>
                  <a:pt x="85" y="66"/>
                  <a:pt x="85" y="66"/>
                </a:cubicBezTo>
                <a:cubicBezTo>
                  <a:pt x="85" y="66"/>
                  <a:pt x="84" y="67"/>
                  <a:pt x="83" y="67"/>
                </a:cubicBezTo>
                <a:cubicBezTo>
                  <a:pt x="83" y="68"/>
                  <a:pt x="83" y="68"/>
                  <a:pt x="83" y="68"/>
                </a:cubicBezTo>
                <a:cubicBezTo>
                  <a:pt x="82" y="69"/>
                  <a:pt x="81" y="70"/>
                  <a:pt x="79" y="72"/>
                </a:cubicBezTo>
                <a:cubicBezTo>
                  <a:pt x="78" y="73"/>
                  <a:pt x="77" y="74"/>
                  <a:pt x="76" y="76"/>
                </a:cubicBezTo>
                <a:cubicBezTo>
                  <a:pt x="75" y="76"/>
                  <a:pt x="75" y="76"/>
                  <a:pt x="75" y="76"/>
                </a:cubicBezTo>
                <a:cubicBezTo>
                  <a:pt x="75" y="76"/>
                  <a:pt x="74" y="77"/>
                  <a:pt x="74" y="77"/>
                </a:cubicBezTo>
                <a:cubicBezTo>
                  <a:pt x="73" y="77"/>
                  <a:pt x="73" y="77"/>
                  <a:pt x="73" y="78"/>
                </a:cubicBezTo>
                <a:cubicBezTo>
                  <a:pt x="72" y="78"/>
                  <a:pt x="72" y="78"/>
                  <a:pt x="72" y="78"/>
                </a:cubicBezTo>
                <a:cubicBezTo>
                  <a:pt x="71" y="78"/>
                  <a:pt x="71" y="78"/>
                  <a:pt x="71" y="78"/>
                </a:cubicBezTo>
                <a:cubicBezTo>
                  <a:pt x="71" y="79"/>
                  <a:pt x="71" y="79"/>
                  <a:pt x="71" y="79"/>
                </a:cubicBezTo>
                <a:cubicBezTo>
                  <a:pt x="70" y="79"/>
                  <a:pt x="70" y="79"/>
                  <a:pt x="70" y="80"/>
                </a:cubicBezTo>
                <a:cubicBezTo>
                  <a:pt x="70" y="80"/>
                  <a:pt x="70" y="80"/>
                  <a:pt x="70" y="80"/>
                </a:cubicBezTo>
                <a:cubicBezTo>
                  <a:pt x="69" y="80"/>
                  <a:pt x="69" y="80"/>
                  <a:pt x="69" y="80"/>
                </a:cubicBezTo>
                <a:cubicBezTo>
                  <a:pt x="69" y="80"/>
                  <a:pt x="69" y="81"/>
                  <a:pt x="68" y="81"/>
                </a:cubicBezTo>
                <a:cubicBezTo>
                  <a:pt x="68" y="81"/>
                  <a:pt x="67" y="81"/>
                  <a:pt x="66" y="82"/>
                </a:cubicBezTo>
                <a:cubicBezTo>
                  <a:pt x="66" y="82"/>
                  <a:pt x="66" y="82"/>
                  <a:pt x="66" y="82"/>
                </a:cubicBezTo>
                <a:cubicBezTo>
                  <a:pt x="65" y="83"/>
                  <a:pt x="65" y="83"/>
                  <a:pt x="64" y="83"/>
                </a:cubicBezTo>
                <a:cubicBezTo>
                  <a:pt x="64" y="83"/>
                  <a:pt x="64" y="83"/>
                  <a:pt x="64" y="83"/>
                </a:cubicBezTo>
                <a:cubicBezTo>
                  <a:pt x="63" y="84"/>
                  <a:pt x="62" y="84"/>
                  <a:pt x="62" y="84"/>
                </a:cubicBezTo>
                <a:cubicBezTo>
                  <a:pt x="62" y="85"/>
                  <a:pt x="62" y="85"/>
                  <a:pt x="62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58" y="85"/>
                  <a:pt x="58" y="85"/>
                  <a:pt x="58" y="85"/>
                </a:cubicBezTo>
                <a:cubicBezTo>
                  <a:pt x="58" y="86"/>
                  <a:pt x="58" y="86"/>
                  <a:pt x="58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6" y="86"/>
                  <a:pt x="56" y="86"/>
                  <a:pt x="56" y="86"/>
                </a:cubicBezTo>
                <a:cubicBezTo>
                  <a:pt x="56" y="86"/>
                  <a:pt x="56" y="86"/>
                  <a:pt x="56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5" y="87"/>
                  <a:pt x="55" y="87"/>
                  <a:pt x="55" y="87"/>
                </a:cubicBezTo>
                <a:cubicBezTo>
                  <a:pt x="54" y="87"/>
                  <a:pt x="53" y="87"/>
                  <a:pt x="52" y="87"/>
                </a:cubicBezTo>
                <a:cubicBezTo>
                  <a:pt x="52" y="88"/>
                  <a:pt x="52" y="88"/>
                  <a:pt x="52" y="88"/>
                </a:cubicBezTo>
                <a:cubicBezTo>
                  <a:pt x="51" y="88"/>
                  <a:pt x="51" y="88"/>
                  <a:pt x="51" y="88"/>
                </a:cubicBezTo>
                <a:cubicBezTo>
                  <a:pt x="46" y="89"/>
                  <a:pt x="41" y="90"/>
                  <a:pt x="34" y="90"/>
                </a:cubicBezTo>
                <a:cubicBezTo>
                  <a:pt x="28" y="90"/>
                  <a:pt x="28" y="90"/>
                  <a:pt x="28" y="90"/>
                </a:cubicBezTo>
                <a:cubicBezTo>
                  <a:pt x="28" y="89"/>
                  <a:pt x="28" y="89"/>
                  <a:pt x="28" y="89"/>
                </a:cubicBezTo>
                <a:cubicBezTo>
                  <a:pt x="25" y="89"/>
                  <a:pt x="25" y="89"/>
                  <a:pt x="25" y="89"/>
                </a:cubicBezTo>
                <a:cubicBezTo>
                  <a:pt x="25" y="89"/>
                  <a:pt x="25" y="89"/>
                  <a:pt x="25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21" y="89"/>
                  <a:pt x="21" y="89"/>
                  <a:pt x="21" y="89"/>
                </a:cubicBezTo>
                <a:cubicBezTo>
                  <a:pt x="21" y="88"/>
                  <a:pt x="21" y="88"/>
                  <a:pt x="21" y="88"/>
                </a:cubicBezTo>
                <a:cubicBezTo>
                  <a:pt x="19" y="88"/>
                  <a:pt x="19" y="88"/>
                  <a:pt x="19" y="88"/>
                </a:cubicBezTo>
                <a:cubicBezTo>
                  <a:pt x="19" y="88"/>
                  <a:pt x="19" y="88"/>
                  <a:pt x="19" y="88"/>
                </a:cubicBezTo>
                <a:cubicBezTo>
                  <a:pt x="17" y="88"/>
                  <a:pt x="17" y="88"/>
                  <a:pt x="17" y="88"/>
                </a:cubicBezTo>
                <a:cubicBezTo>
                  <a:pt x="17" y="87"/>
                  <a:pt x="17" y="87"/>
                  <a:pt x="17" y="87"/>
                </a:cubicBezTo>
                <a:cubicBezTo>
                  <a:pt x="16" y="87"/>
                  <a:pt x="16" y="87"/>
                  <a:pt x="16" y="87"/>
                </a:cubicBezTo>
                <a:cubicBezTo>
                  <a:pt x="16" y="87"/>
                  <a:pt x="16" y="87"/>
                  <a:pt x="16" y="87"/>
                </a:cubicBezTo>
                <a:cubicBezTo>
                  <a:pt x="15" y="87"/>
                  <a:pt x="15" y="87"/>
                  <a:pt x="15" y="87"/>
                </a:cubicBezTo>
                <a:cubicBezTo>
                  <a:pt x="15" y="86"/>
                  <a:pt x="15" y="86"/>
                  <a:pt x="15" y="86"/>
                </a:cubicBezTo>
                <a:cubicBezTo>
                  <a:pt x="13" y="86"/>
                  <a:pt x="13" y="86"/>
                  <a:pt x="13" y="86"/>
                </a:cubicBezTo>
                <a:cubicBezTo>
                  <a:pt x="13" y="86"/>
                  <a:pt x="13" y="86"/>
                  <a:pt x="13" y="86"/>
                </a:cubicBezTo>
                <a:cubicBezTo>
                  <a:pt x="12" y="86"/>
                  <a:pt x="12" y="86"/>
                  <a:pt x="12" y="86"/>
                </a:cubicBezTo>
                <a:cubicBezTo>
                  <a:pt x="12" y="86"/>
                  <a:pt x="12" y="86"/>
                  <a:pt x="12" y="86"/>
                </a:cubicBezTo>
                <a:cubicBezTo>
                  <a:pt x="11" y="86"/>
                  <a:pt x="11" y="86"/>
                  <a:pt x="11" y="86"/>
                </a:cubicBezTo>
                <a:cubicBezTo>
                  <a:pt x="11" y="85"/>
                  <a:pt x="11" y="85"/>
                  <a:pt x="11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9" y="85"/>
                  <a:pt x="9" y="85"/>
                  <a:pt x="8" y="85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4"/>
                  <a:pt x="6" y="84"/>
                  <a:pt x="6" y="83"/>
                </a:cubicBezTo>
                <a:cubicBezTo>
                  <a:pt x="6" y="83"/>
                  <a:pt x="6" y="83"/>
                  <a:pt x="6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5" y="82"/>
                  <a:pt x="5" y="82"/>
                  <a:pt x="5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3" y="82"/>
                  <a:pt x="3" y="82"/>
                  <a:pt x="3" y="82"/>
                </a:cubicBezTo>
                <a:cubicBezTo>
                  <a:pt x="3" y="82"/>
                  <a:pt x="3" y="82"/>
                  <a:pt x="3" y="82"/>
                </a:cubicBezTo>
                <a:cubicBezTo>
                  <a:pt x="2" y="82"/>
                  <a:pt x="2" y="82"/>
                  <a:pt x="2" y="82"/>
                </a:cubicBezTo>
                <a:cubicBezTo>
                  <a:pt x="2" y="81"/>
                  <a:pt x="2" y="81"/>
                  <a:pt x="2" y="81"/>
                </a:cubicBezTo>
                <a:cubicBezTo>
                  <a:pt x="1" y="81"/>
                  <a:pt x="1" y="81"/>
                  <a:pt x="1" y="81"/>
                </a:cubicBezTo>
                <a:cubicBezTo>
                  <a:pt x="1" y="80"/>
                  <a:pt x="1" y="80"/>
                  <a:pt x="1" y="80"/>
                </a:cubicBezTo>
                <a:cubicBezTo>
                  <a:pt x="0" y="80"/>
                  <a:pt x="1" y="81"/>
                  <a:pt x="0" y="80"/>
                </a:cubicBezTo>
                <a:cubicBezTo>
                  <a:pt x="11" y="80"/>
                  <a:pt x="11" y="80"/>
                  <a:pt x="11" y="80"/>
                </a:cubicBezTo>
                <a:cubicBezTo>
                  <a:pt x="11" y="79"/>
                  <a:pt x="11" y="79"/>
                  <a:pt x="11" y="79"/>
                </a:cubicBezTo>
                <a:cubicBezTo>
                  <a:pt x="13" y="79"/>
                  <a:pt x="15" y="79"/>
                  <a:pt x="17" y="78"/>
                </a:cubicBezTo>
                <a:cubicBezTo>
                  <a:pt x="17" y="78"/>
                  <a:pt x="17" y="78"/>
                  <a:pt x="17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20" y="78"/>
                  <a:pt x="20" y="78"/>
                  <a:pt x="20" y="78"/>
                </a:cubicBezTo>
                <a:cubicBezTo>
                  <a:pt x="20" y="77"/>
                  <a:pt x="20" y="77"/>
                  <a:pt x="20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2" y="77"/>
                  <a:pt x="22" y="77"/>
                  <a:pt x="22" y="77"/>
                </a:cubicBezTo>
                <a:cubicBezTo>
                  <a:pt x="22" y="76"/>
                  <a:pt x="22" y="76"/>
                  <a:pt x="22" y="76"/>
                </a:cubicBezTo>
                <a:cubicBezTo>
                  <a:pt x="23" y="76"/>
                  <a:pt x="23" y="76"/>
                  <a:pt x="23" y="76"/>
                </a:cubicBezTo>
                <a:cubicBezTo>
                  <a:pt x="23" y="76"/>
                  <a:pt x="23" y="76"/>
                  <a:pt x="23" y="76"/>
                </a:cubicBezTo>
                <a:cubicBezTo>
                  <a:pt x="24" y="76"/>
                  <a:pt x="24" y="76"/>
                  <a:pt x="24" y="76"/>
                </a:cubicBezTo>
                <a:cubicBezTo>
                  <a:pt x="24" y="76"/>
                  <a:pt x="24" y="76"/>
                  <a:pt x="24" y="76"/>
                </a:cubicBezTo>
                <a:cubicBezTo>
                  <a:pt x="24" y="75"/>
                  <a:pt x="25" y="75"/>
                  <a:pt x="26" y="75"/>
                </a:cubicBezTo>
                <a:cubicBezTo>
                  <a:pt x="26" y="75"/>
                  <a:pt x="26" y="75"/>
                  <a:pt x="26" y="75"/>
                </a:cubicBezTo>
                <a:cubicBezTo>
                  <a:pt x="26" y="75"/>
                  <a:pt x="27" y="74"/>
                  <a:pt x="27" y="74"/>
                </a:cubicBezTo>
                <a:cubicBezTo>
                  <a:pt x="27" y="74"/>
                  <a:pt x="27" y="74"/>
                  <a:pt x="28" y="74"/>
                </a:cubicBezTo>
                <a:cubicBezTo>
                  <a:pt x="28" y="73"/>
                  <a:pt x="29" y="73"/>
                  <a:pt x="29" y="73"/>
                </a:cubicBezTo>
                <a:cubicBezTo>
                  <a:pt x="29" y="73"/>
                  <a:pt x="29" y="73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2" y="71"/>
                  <a:pt x="32" y="71"/>
                  <a:pt x="32" y="71"/>
                </a:cubicBezTo>
                <a:cubicBezTo>
                  <a:pt x="32" y="70"/>
                  <a:pt x="32" y="70"/>
                  <a:pt x="32" y="70"/>
                </a:cubicBezTo>
                <a:cubicBezTo>
                  <a:pt x="25" y="70"/>
                  <a:pt x="20" y="67"/>
                  <a:pt x="17" y="62"/>
                </a:cubicBezTo>
                <a:cubicBezTo>
                  <a:pt x="16" y="62"/>
                  <a:pt x="16" y="61"/>
                  <a:pt x="15" y="61"/>
                </a:cubicBezTo>
                <a:cubicBezTo>
                  <a:pt x="15" y="60"/>
                  <a:pt x="15" y="60"/>
                  <a:pt x="15" y="60"/>
                </a:cubicBezTo>
                <a:cubicBezTo>
                  <a:pt x="15" y="60"/>
                  <a:pt x="14" y="60"/>
                  <a:pt x="14" y="60"/>
                </a:cubicBezTo>
                <a:cubicBezTo>
                  <a:pt x="14" y="59"/>
                  <a:pt x="14" y="59"/>
                  <a:pt x="14" y="59"/>
                </a:cubicBezTo>
                <a:cubicBezTo>
                  <a:pt x="13" y="58"/>
                  <a:pt x="12" y="57"/>
                  <a:pt x="12" y="55"/>
                </a:cubicBezTo>
                <a:cubicBezTo>
                  <a:pt x="15" y="55"/>
                  <a:pt x="19" y="55"/>
                  <a:pt x="21" y="54"/>
                </a:cubicBezTo>
                <a:cubicBezTo>
                  <a:pt x="21" y="54"/>
                  <a:pt x="21" y="54"/>
                  <a:pt x="21" y="54"/>
                </a:cubicBezTo>
                <a:cubicBezTo>
                  <a:pt x="20" y="54"/>
                  <a:pt x="18" y="53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5" y="51"/>
                  <a:pt x="15" y="51"/>
                </a:cubicBezTo>
                <a:cubicBezTo>
                  <a:pt x="14" y="51"/>
                  <a:pt x="14" y="51"/>
                  <a:pt x="14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49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49"/>
                  <a:pt x="11" y="48"/>
                  <a:pt x="10" y="47"/>
                </a:cubicBezTo>
                <a:cubicBezTo>
                  <a:pt x="10" y="47"/>
                  <a:pt x="10" y="47"/>
                  <a:pt x="9" y="47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5"/>
                  <a:pt x="8" y="45"/>
                </a:cubicBezTo>
                <a:cubicBezTo>
                  <a:pt x="6" y="42"/>
                  <a:pt x="4" y="37"/>
                  <a:pt x="4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6" y="33"/>
                  <a:pt x="11" y="34"/>
                  <a:pt x="14" y="34"/>
                </a:cubicBezTo>
                <a:cubicBezTo>
                  <a:pt x="14" y="34"/>
                  <a:pt x="14" y="34"/>
                  <a:pt x="14" y="34"/>
                </a:cubicBezTo>
                <a:cubicBezTo>
                  <a:pt x="12" y="33"/>
                  <a:pt x="9" y="30"/>
                  <a:pt x="8" y="29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8"/>
                  <a:pt x="8" y="28"/>
                  <a:pt x="7" y="27"/>
                </a:cubicBezTo>
                <a:cubicBezTo>
                  <a:pt x="7" y="27"/>
                  <a:pt x="7" y="26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5" y="23"/>
                  <a:pt x="5" y="21"/>
                  <a:pt x="5" y="20"/>
                </a:cubicBezTo>
                <a:cubicBezTo>
                  <a:pt x="4" y="19"/>
                  <a:pt x="3" y="15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8"/>
                  <a:pt x="5" y="8"/>
                  <a:pt x="5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7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7" y="5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8" y="5"/>
                  <a:pt x="8" y="5"/>
                </a:cubicBezTo>
                <a:cubicBezTo>
                  <a:pt x="9" y="5"/>
                  <a:pt x="9" y="6"/>
                  <a:pt x="10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1" y="8"/>
                  <a:pt x="11" y="8"/>
                </a:cubicBezTo>
                <a:cubicBezTo>
                  <a:pt x="11" y="9"/>
                  <a:pt x="12" y="9"/>
                  <a:pt x="13" y="10"/>
                </a:cubicBezTo>
                <a:cubicBezTo>
                  <a:pt x="13" y="10"/>
                  <a:pt x="13" y="10"/>
                  <a:pt x="14" y="10"/>
                </a:cubicBezTo>
                <a:cubicBezTo>
                  <a:pt x="15" y="11"/>
                  <a:pt x="15" y="12"/>
                  <a:pt x="16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4"/>
                  <a:pt x="18" y="14"/>
                  <a:pt x="18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15"/>
                  <a:pt x="19" y="15"/>
                  <a:pt x="19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21" y="16"/>
                  <a:pt x="21" y="16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7"/>
                  <a:pt x="22" y="18"/>
                </a:cubicBezTo>
                <a:cubicBezTo>
                  <a:pt x="23" y="18"/>
                  <a:pt x="23" y="18"/>
                  <a:pt x="24" y="18"/>
                </a:cubicBezTo>
                <a:cubicBezTo>
                  <a:pt x="24" y="18"/>
                  <a:pt x="24" y="19"/>
                  <a:pt x="24" y="19"/>
                </a:cubicBezTo>
                <a:cubicBezTo>
                  <a:pt x="25" y="19"/>
                  <a:pt x="26" y="19"/>
                  <a:pt x="27" y="20"/>
                </a:cubicBezTo>
                <a:cubicBezTo>
                  <a:pt x="27" y="20"/>
                  <a:pt x="27" y="20"/>
                  <a:pt x="27" y="21"/>
                </a:cubicBezTo>
                <a:cubicBezTo>
                  <a:pt x="28" y="21"/>
                  <a:pt x="30" y="21"/>
                  <a:pt x="31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23"/>
                  <a:pt x="33" y="23"/>
                  <a:pt x="33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4" y="23"/>
                  <a:pt x="35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5"/>
                  <a:pt x="37" y="25"/>
                  <a:pt x="37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41" y="25"/>
                  <a:pt x="41" y="25"/>
                  <a:pt x="41" y="25"/>
                </a:cubicBezTo>
                <a:cubicBezTo>
                  <a:pt x="41" y="26"/>
                  <a:pt x="41" y="26"/>
                  <a:pt x="41" y="26"/>
                </a:cubicBezTo>
                <a:cubicBezTo>
                  <a:pt x="42" y="26"/>
                  <a:pt x="43" y="26"/>
                  <a:pt x="44" y="26"/>
                </a:cubicBezTo>
                <a:cubicBezTo>
                  <a:pt x="44" y="27"/>
                  <a:pt x="44" y="27"/>
                  <a:pt x="44" y="27"/>
                </a:cubicBezTo>
                <a:cubicBezTo>
                  <a:pt x="47" y="27"/>
                  <a:pt x="51" y="27"/>
                  <a:pt x="54" y="28"/>
                </a:cubicBezTo>
                <a:cubicBezTo>
                  <a:pt x="54" y="26"/>
                  <a:pt x="54" y="26"/>
                  <a:pt x="54" y="26"/>
                </a:cubicBezTo>
                <a:cubicBezTo>
                  <a:pt x="53" y="25"/>
                  <a:pt x="53" y="23"/>
                  <a:pt x="53" y="22"/>
                </a:cubicBezTo>
                <a:cubicBezTo>
                  <a:pt x="53" y="18"/>
                  <a:pt x="55" y="15"/>
                  <a:pt x="56" y="12"/>
                </a:cubicBezTo>
                <a:cubicBezTo>
                  <a:pt x="56" y="12"/>
                  <a:pt x="56" y="12"/>
                  <a:pt x="56" y="12"/>
                </a:cubicBezTo>
                <a:cubicBezTo>
                  <a:pt x="56" y="11"/>
                  <a:pt x="56" y="11"/>
                  <a:pt x="57" y="11"/>
                </a:cubicBezTo>
                <a:cubicBezTo>
                  <a:pt x="57" y="11"/>
                  <a:pt x="57" y="10"/>
                  <a:pt x="57" y="10"/>
                </a:cubicBezTo>
                <a:cubicBezTo>
                  <a:pt x="58" y="9"/>
                  <a:pt x="58" y="9"/>
                  <a:pt x="58" y="9"/>
                </a:cubicBezTo>
                <a:cubicBezTo>
                  <a:pt x="58" y="8"/>
                  <a:pt x="58" y="8"/>
                  <a:pt x="58" y="8"/>
                </a:cubicBezTo>
                <a:cubicBezTo>
                  <a:pt x="59" y="7"/>
                  <a:pt x="60" y="6"/>
                  <a:pt x="61" y="5"/>
                </a:cubicBezTo>
                <a:cubicBezTo>
                  <a:pt x="61" y="5"/>
                  <a:pt x="61" y="5"/>
                  <a:pt x="62" y="5"/>
                </a:cubicBezTo>
                <a:cubicBezTo>
                  <a:pt x="62" y="5"/>
                  <a:pt x="62" y="5"/>
                  <a:pt x="62" y="5"/>
                </a:cubicBezTo>
                <a:cubicBezTo>
                  <a:pt x="63" y="4"/>
                  <a:pt x="63" y="4"/>
                  <a:pt x="63" y="3"/>
                </a:cubicBezTo>
                <a:cubicBezTo>
                  <a:pt x="64" y="3"/>
                  <a:pt x="64" y="3"/>
                  <a:pt x="65" y="3"/>
                </a:cubicBezTo>
                <a:cubicBezTo>
                  <a:pt x="65" y="3"/>
                  <a:pt x="65" y="3"/>
                  <a:pt x="65" y="2"/>
                </a:cubicBezTo>
                <a:cubicBezTo>
                  <a:pt x="66" y="2"/>
                  <a:pt x="66" y="2"/>
                  <a:pt x="66" y="2"/>
                </a:cubicBezTo>
                <a:cubicBezTo>
                  <a:pt x="66" y="2"/>
                  <a:pt x="66" y="2"/>
                  <a:pt x="66" y="2"/>
                </a:cubicBezTo>
                <a:cubicBezTo>
                  <a:pt x="67" y="2"/>
                  <a:pt x="67" y="2"/>
                  <a:pt x="67" y="2"/>
                </a:cubicBezTo>
                <a:cubicBezTo>
                  <a:pt x="67" y="1"/>
                  <a:pt x="67" y="1"/>
                  <a:pt x="67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9" y="1"/>
                  <a:pt x="69" y="1"/>
                  <a:pt x="69" y="1"/>
                </a:cubicBezTo>
                <a:cubicBezTo>
                  <a:pt x="69" y="1"/>
                  <a:pt x="69" y="1"/>
                  <a:pt x="69" y="1"/>
                </a:cubicBezTo>
                <a:cubicBezTo>
                  <a:pt x="70" y="1"/>
                  <a:pt x="70" y="1"/>
                  <a:pt x="70" y="1"/>
                </a:cubicBezTo>
                <a:cubicBezTo>
                  <a:pt x="70" y="0"/>
                  <a:pt x="70" y="0"/>
                  <a:pt x="70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1"/>
                  <a:pt x="82" y="1"/>
                  <a:pt x="82" y="1"/>
                </a:cubicBezTo>
                <a:cubicBezTo>
                  <a:pt x="83" y="1"/>
                  <a:pt x="83" y="1"/>
                  <a:pt x="83" y="1"/>
                </a:cubicBezTo>
                <a:cubicBezTo>
                  <a:pt x="83" y="1"/>
                  <a:pt x="83" y="1"/>
                  <a:pt x="83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5" y="1"/>
                  <a:pt x="85" y="1"/>
                  <a:pt x="85" y="1"/>
                </a:cubicBezTo>
                <a:cubicBezTo>
                  <a:pt x="85" y="2"/>
                  <a:pt x="85" y="2"/>
                  <a:pt x="85" y="2"/>
                </a:cubicBezTo>
                <a:cubicBezTo>
                  <a:pt x="86" y="2"/>
                  <a:pt x="86" y="2"/>
                  <a:pt x="86" y="2"/>
                </a:cubicBezTo>
                <a:cubicBezTo>
                  <a:pt x="86" y="2"/>
                  <a:pt x="86" y="2"/>
                  <a:pt x="86" y="2"/>
                </a:cubicBezTo>
                <a:cubicBezTo>
                  <a:pt x="87" y="2"/>
                  <a:pt x="87" y="2"/>
                  <a:pt x="87" y="2"/>
                </a:cubicBezTo>
                <a:cubicBezTo>
                  <a:pt x="87" y="3"/>
                  <a:pt x="87" y="3"/>
                  <a:pt x="87" y="3"/>
                </a:cubicBezTo>
                <a:cubicBezTo>
                  <a:pt x="88" y="3"/>
                  <a:pt x="89" y="3"/>
                  <a:pt x="89" y="3"/>
                </a:cubicBezTo>
                <a:cubicBezTo>
                  <a:pt x="89" y="4"/>
                  <a:pt x="90" y="4"/>
                  <a:pt x="90" y="5"/>
                </a:cubicBezTo>
                <a:cubicBezTo>
                  <a:pt x="91" y="5"/>
                  <a:pt x="91" y="5"/>
                  <a:pt x="91" y="5"/>
                </a:cubicBezTo>
                <a:cubicBezTo>
                  <a:pt x="91" y="5"/>
                  <a:pt x="91" y="5"/>
                  <a:pt x="91" y="5"/>
                </a:cubicBezTo>
                <a:cubicBezTo>
                  <a:pt x="92" y="6"/>
                  <a:pt x="92" y="7"/>
                  <a:pt x="94" y="7"/>
                </a:cubicBezTo>
                <a:cubicBezTo>
                  <a:pt x="95" y="6"/>
                  <a:pt x="96" y="6"/>
                  <a:pt x="98" y="6"/>
                </a:cubicBezTo>
                <a:cubicBezTo>
                  <a:pt x="98" y="5"/>
                  <a:pt x="98" y="5"/>
                  <a:pt x="98" y="5"/>
                </a:cubicBezTo>
                <a:cubicBezTo>
                  <a:pt x="99" y="5"/>
                  <a:pt x="99" y="5"/>
                  <a:pt x="99" y="5"/>
                </a:cubicBezTo>
                <a:cubicBezTo>
                  <a:pt x="99" y="5"/>
                  <a:pt x="99" y="5"/>
                  <a:pt x="99" y="5"/>
                </a:cubicBezTo>
                <a:cubicBezTo>
                  <a:pt x="100" y="5"/>
                  <a:pt x="100" y="5"/>
                  <a:pt x="100" y="5"/>
                </a:cubicBezTo>
                <a:cubicBezTo>
                  <a:pt x="100" y="5"/>
                  <a:pt x="100" y="5"/>
                  <a:pt x="100" y="5"/>
                </a:cubicBezTo>
                <a:cubicBezTo>
                  <a:pt x="101" y="5"/>
                  <a:pt x="101" y="4"/>
                  <a:pt x="102" y="4"/>
                </a:cubicBezTo>
                <a:cubicBezTo>
                  <a:pt x="102" y="4"/>
                  <a:pt x="102" y="4"/>
                  <a:pt x="102" y="4"/>
                </a:cubicBezTo>
                <a:cubicBezTo>
                  <a:pt x="103" y="4"/>
                  <a:pt x="103" y="4"/>
                  <a:pt x="103" y="4"/>
                </a:cubicBezTo>
                <a:cubicBezTo>
                  <a:pt x="104" y="3"/>
                  <a:pt x="106" y="2"/>
                  <a:pt x="107" y="1"/>
                </a:cubicBezTo>
                <a:cubicBezTo>
                  <a:pt x="107" y="3"/>
                  <a:pt x="107" y="3"/>
                  <a:pt x="107" y="3"/>
                </a:cubicBezTo>
                <a:cubicBezTo>
                  <a:pt x="107" y="3"/>
                  <a:pt x="107" y="3"/>
                  <a:pt x="107" y="3"/>
                </a:cubicBezTo>
                <a:cubicBezTo>
                  <a:pt x="106" y="3"/>
                  <a:pt x="106" y="4"/>
                  <a:pt x="106" y="5"/>
                </a:cubicBezTo>
                <a:cubicBezTo>
                  <a:pt x="106" y="5"/>
                  <a:pt x="106" y="5"/>
                  <a:pt x="106" y="5"/>
                </a:cubicBezTo>
                <a:cubicBezTo>
                  <a:pt x="106" y="5"/>
                  <a:pt x="106" y="5"/>
                  <a:pt x="106" y="5"/>
                </a:cubicBezTo>
                <a:cubicBezTo>
                  <a:pt x="105" y="5"/>
                  <a:pt x="105" y="5"/>
                  <a:pt x="105" y="5"/>
                </a:cubicBezTo>
                <a:cubicBezTo>
                  <a:pt x="105" y="6"/>
                  <a:pt x="105" y="6"/>
                  <a:pt x="105" y="6"/>
                </a:cubicBezTo>
                <a:cubicBezTo>
                  <a:pt x="105" y="6"/>
                  <a:pt x="105" y="7"/>
                  <a:pt x="104" y="7"/>
                </a:cubicBezTo>
                <a:cubicBezTo>
                  <a:pt x="104" y="8"/>
                  <a:pt x="104" y="8"/>
                  <a:pt x="104" y="8"/>
                </a:cubicBezTo>
                <a:cubicBezTo>
                  <a:pt x="104" y="8"/>
                  <a:pt x="104" y="8"/>
                  <a:pt x="103" y="8"/>
                </a:cubicBezTo>
                <a:cubicBezTo>
                  <a:pt x="103" y="9"/>
                  <a:pt x="103" y="9"/>
                  <a:pt x="103" y="9"/>
                </a:cubicBezTo>
                <a:cubicBezTo>
                  <a:pt x="103" y="9"/>
                  <a:pt x="103" y="9"/>
                  <a:pt x="102" y="10"/>
                </a:cubicBezTo>
                <a:cubicBezTo>
                  <a:pt x="102" y="11"/>
                  <a:pt x="101" y="11"/>
                  <a:pt x="100" y="12"/>
                </a:cubicBezTo>
                <a:cubicBezTo>
                  <a:pt x="99" y="12"/>
                  <a:pt x="99" y="12"/>
                  <a:pt x="99" y="12"/>
                </a:cubicBezTo>
                <a:cubicBezTo>
                  <a:pt x="99" y="13"/>
                  <a:pt x="98" y="13"/>
                  <a:pt x="98" y="14"/>
                </a:cubicBezTo>
                <a:cubicBezTo>
                  <a:pt x="98" y="14"/>
                  <a:pt x="98" y="14"/>
                  <a:pt x="98" y="14"/>
                </a:cubicBezTo>
                <a:cubicBezTo>
                  <a:pt x="99" y="13"/>
                  <a:pt x="101" y="14"/>
                  <a:pt x="102" y="13"/>
                </a:cubicBezTo>
                <a:cubicBezTo>
                  <a:pt x="105" y="12"/>
                  <a:pt x="107" y="12"/>
                  <a:pt x="110" y="11"/>
                </a:cubicBezTo>
                <a:cubicBezTo>
                  <a:pt x="109" y="12"/>
                  <a:pt x="109" y="13"/>
                  <a:pt x="108" y="14"/>
                </a:cubicBezTo>
              </a:path>
            </a:pathLst>
          </a:custGeom>
          <a:solidFill>
            <a:srgbClr val="1EB6B7"/>
          </a:solidFill>
          <a:ln>
            <a:noFill/>
          </a:ln>
        </p:spPr>
        <p:txBody>
          <a:bodyPr vert="horz" wrap="square" lIns="91154" tIns="45578" rIns="91154" bIns="45578" numCol="1" anchor="t" anchorCtr="0" compatLnSpc="1">
            <a:prstTxWarp prst="textNoShape">
              <a:avLst/>
            </a:prstTxWarp>
          </a:bodyPr>
          <a:lstStyle/>
          <a:p>
            <a:endParaRPr lang="fr-FR" sz="1444">
              <a:latin typeface="Pole Emploi PRO" panose="02000503040000020004" pitchFamily="50" charset="0"/>
            </a:endParaRPr>
          </a:p>
        </p:txBody>
      </p:sp>
      <p:sp>
        <p:nvSpPr>
          <p:cNvPr id="12" name="AutoShape 7">
            <a:extLst>
              <a:ext uri="{FF2B5EF4-FFF2-40B4-BE49-F238E27FC236}">
                <a16:creationId xmlns="" xmlns:a16="http://schemas.microsoft.com/office/drawing/2014/main" id="{69EDE5DC-6AF9-4178-AA61-1E71347E78FD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435105" y="13940716"/>
            <a:ext cx="203260" cy="20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54" tIns="45578" rIns="91154" bIns="45578" numCol="1" anchor="t" anchorCtr="0" compatLnSpc="1">
            <a:prstTxWarp prst="textNoShape">
              <a:avLst/>
            </a:prstTxWarp>
          </a:bodyPr>
          <a:lstStyle/>
          <a:p>
            <a:endParaRPr lang="fr-FR" sz="1444">
              <a:latin typeface="Pole Emploi PRO" panose="02000503040000020004" pitchFamily="50" charset="0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="" xmlns:a16="http://schemas.microsoft.com/office/drawing/2014/main" id="{587F9E82-E887-49B5-98D2-F1588867740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36694" y="13942304"/>
            <a:ext cx="203260" cy="203136"/>
          </a:xfrm>
          <a:custGeom>
            <a:avLst/>
            <a:gdLst>
              <a:gd name="T0" fmla="*/ 61 w 96"/>
              <a:gd name="T1" fmla="*/ 31 h 96"/>
              <a:gd name="T2" fmla="*/ 56 w 96"/>
              <a:gd name="T3" fmla="*/ 31 h 96"/>
              <a:gd name="T4" fmla="*/ 52 w 96"/>
              <a:gd name="T5" fmla="*/ 36 h 96"/>
              <a:gd name="T6" fmla="*/ 52 w 96"/>
              <a:gd name="T7" fmla="*/ 41 h 96"/>
              <a:gd name="T8" fmla="*/ 60 w 96"/>
              <a:gd name="T9" fmla="*/ 41 h 96"/>
              <a:gd name="T10" fmla="*/ 59 w 96"/>
              <a:gd name="T11" fmla="*/ 50 h 96"/>
              <a:gd name="T12" fmla="*/ 52 w 96"/>
              <a:gd name="T13" fmla="*/ 50 h 96"/>
              <a:gd name="T14" fmla="*/ 52 w 96"/>
              <a:gd name="T15" fmla="*/ 72 h 96"/>
              <a:gd name="T16" fmla="*/ 43 w 96"/>
              <a:gd name="T17" fmla="*/ 72 h 96"/>
              <a:gd name="T18" fmla="*/ 43 w 96"/>
              <a:gd name="T19" fmla="*/ 50 h 96"/>
              <a:gd name="T20" fmla="*/ 35 w 96"/>
              <a:gd name="T21" fmla="*/ 50 h 96"/>
              <a:gd name="T22" fmla="*/ 35 w 96"/>
              <a:gd name="T23" fmla="*/ 41 h 96"/>
              <a:gd name="T24" fmla="*/ 43 w 96"/>
              <a:gd name="T25" fmla="*/ 41 h 96"/>
              <a:gd name="T26" fmla="*/ 43 w 96"/>
              <a:gd name="T27" fmla="*/ 35 h 96"/>
              <a:gd name="T28" fmla="*/ 54 w 96"/>
              <a:gd name="T29" fmla="*/ 23 h 96"/>
              <a:gd name="T30" fmla="*/ 61 w 96"/>
              <a:gd name="T31" fmla="*/ 24 h 96"/>
              <a:gd name="T32" fmla="*/ 61 w 96"/>
              <a:gd name="T33" fmla="*/ 31 h 96"/>
              <a:gd name="T34" fmla="*/ 48 w 96"/>
              <a:gd name="T35" fmla="*/ 0 h 96"/>
              <a:gd name="T36" fmla="*/ 0 w 96"/>
              <a:gd name="T37" fmla="*/ 48 h 96"/>
              <a:gd name="T38" fmla="*/ 48 w 96"/>
              <a:gd name="T39" fmla="*/ 96 h 96"/>
              <a:gd name="T40" fmla="*/ 96 w 96"/>
              <a:gd name="T41" fmla="*/ 48 h 96"/>
              <a:gd name="T42" fmla="*/ 48 w 96"/>
              <a:gd name="T43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96">
                <a:moveTo>
                  <a:pt x="61" y="31"/>
                </a:moveTo>
                <a:cubicBezTo>
                  <a:pt x="56" y="31"/>
                  <a:pt x="56" y="31"/>
                  <a:pt x="56" y="31"/>
                </a:cubicBezTo>
                <a:cubicBezTo>
                  <a:pt x="52" y="31"/>
                  <a:pt x="52" y="33"/>
                  <a:pt x="52" y="36"/>
                </a:cubicBezTo>
                <a:cubicBezTo>
                  <a:pt x="52" y="41"/>
                  <a:pt x="52" y="41"/>
                  <a:pt x="52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50"/>
                  <a:pt x="59" y="50"/>
                  <a:pt x="59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52" y="72"/>
                  <a:pt x="52" y="72"/>
                  <a:pt x="52" y="72"/>
                </a:cubicBezTo>
                <a:cubicBezTo>
                  <a:pt x="43" y="72"/>
                  <a:pt x="43" y="72"/>
                  <a:pt x="43" y="72"/>
                </a:cubicBezTo>
                <a:cubicBezTo>
                  <a:pt x="43" y="50"/>
                  <a:pt x="43" y="50"/>
                  <a:pt x="43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41"/>
                  <a:pt x="35" y="41"/>
                  <a:pt x="35" y="41"/>
                </a:cubicBezTo>
                <a:cubicBezTo>
                  <a:pt x="43" y="41"/>
                  <a:pt x="43" y="41"/>
                  <a:pt x="43" y="41"/>
                </a:cubicBezTo>
                <a:cubicBezTo>
                  <a:pt x="43" y="35"/>
                  <a:pt x="43" y="35"/>
                  <a:pt x="43" y="35"/>
                </a:cubicBezTo>
                <a:cubicBezTo>
                  <a:pt x="43" y="27"/>
                  <a:pt x="47" y="23"/>
                  <a:pt x="54" y="23"/>
                </a:cubicBezTo>
                <a:cubicBezTo>
                  <a:pt x="57" y="23"/>
                  <a:pt x="60" y="23"/>
                  <a:pt x="61" y="24"/>
                </a:cubicBezTo>
                <a:lnTo>
                  <a:pt x="61" y="31"/>
                </a:lnTo>
                <a:close/>
                <a:moveTo>
                  <a:pt x="48" y="0"/>
                </a:moveTo>
                <a:cubicBezTo>
                  <a:pt x="21" y="0"/>
                  <a:pt x="0" y="21"/>
                  <a:pt x="0" y="48"/>
                </a:cubicBezTo>
                <a:cubicBezTo>
                  <a:pt x="0" y="74"/>
                  <a:pt x="21" y="96"/>
                  <a:pt x="48" y="96"/>
                </a:cubicBezTo>
                <a:cubicBezTo>
                  <a:pt x="74" y="96"/>
                  <a:pt x="96" y="74"/>
                  <a:pt x="96" y="48"/>
                </a:cubicBezTo>
                <a:cubicBezTo>
                  <a:pt x="96" y="21"/>
                  <a:pt x="74" y="0"/>
                  <a:pt x="48" y="0"/>
                </a:cubicBezTo>
              </a:path>
            </a:pathLst>
          </a:custGeom>
          <a:solidFill>
            <a:srgbClr val="1EB6B7"/>
          </a:solidFill>
          <a:ln>
            <a:noFill/>
          </a:ln>
        </p:spPr>
        <p:txBody>
          <a:bodyPr vert="horz" wrap="square" lIns="91154" tIns="45578" rIns="91154" bIns="45578" numCol="1" anchor="t" anchorCtr="0" compatLnSpc="1">
            <a:prstTxWarp prst="textNoShape">
              <a:avLst/>
            </a:prstTxWarp>
          </a:bodyPr>
          <a:lstStyle/>
          <a:p>
            <a:endParaRPr lang="fr-FR" sz="1444">
              <a:latin typeface="Pole Emploi PRO" panose="02000503040000020004" pitchFamily="50" charset="0"/>
            </a:endParaRP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>
            <a:off x="0" y="5668964"/>
            <a:ext cx="10694988" cy="7538078"/>
          </a:xfrm>
          <a:custGeom>
            <a:avLst/>
            <a:gdLst>
              <a:gd name="T0" fmla="*/ 3364 w 3364"/>
              <a:gd name="T1" fmla="*/ 577 h 3003"/>
              <a:gd name="T2" fmla="*/ 1003 w 3364"/>
              <a:gd name="T3" fmla="*/ 0 h 3003"/>
              <a:gd name="T4" fmla="*/ 0 w 3364"/>
              <a:gd name="T5" fmla="*/ 98 h 3003"/>
              <a:gd name="T6" fmla="*/ 0 w 3364"/>
              <a:gd name="T7" fmla="*/ 3003 h 3003"/>
              <a:gd name="T8" fmla="*/ 3364 w 3364"/>
              <a:gd name="T9" fmla="*/ 3003 h 3003"/>
              <a:gd name="T10" fmla="*/ 3364 w 3364"/>
              <a:gd name="T11" fmla="*/ 577 h 30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64" h="3003">
                <a:moveTo>
                  <a:pt x="3364" y="577"/>
                </a:moveTo>
                <a:cubicBezTo>
                  <a:pt x="2658" y="209"/>
                  <a:pt x="1855" y="0"/>
                  <a:pt x="1003" y="0"/>
                </a:cubicBezTo>
                <a:cubicBezTo>
                  <a:pt x="659" y="0"/>
                  <a:pt x="324" y="34"/>
                  <a:pt x="0" y="98"/>
                </a:cubicBezTo>
                <a:cubicBezTo>
                  <a:pt x="0" y="3003"/>
                  <a:pt x="0" y="3003"/>
                  <a:pt x="0" y="3003"/>
                </a:cubicBezTo>
                <a:cubicBezTo>
                  <a:pt x="3364" y="3003"/>
                  <a:pt x="3364" y="3003"/>
                  <a:pt x="3364" y="3003"/>
                </a:cubicBezTo>
                <a:lnTo>
                  <a:pt x="3364" y="577"/>
                </a:lnTo>
                <a:close/>
              </a:path>
            </a:pathLst>
          </a:custGeom>
          <a:solidFill>
            <a:srgbClr val="1EB6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72953" y="12463379"/>
            <a:ext cx="2766467" cy="736797"/>
          </a:xfrm>
          <a:prstGeom prst="rect">
            <a:avLst/>
          </a:prstGeom>
        </p:spPr>
      </p:pic>
      <p:sp>
        <p:nvSpPr>
          <p:cNvPr id="20" name="ZoneTexte 19"/>
          <p:cNvSpPr txBox="1"/>
          <p:nvPr userDrawn="1"/>
        </p:nvSpPr>
        <p:spPr>
          <a:xfrm rot="16200000">
            <a:off x="-737511" y="11964691"/>
            <a:ext cx="180908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solidFill>
                  <a:schemeClr val="bg1"/>
                </a:solidFill>
                <a:latin typeface="Pole Emploi PRO" panose="02000503040000020004" pitchFamily="50" charset="0"/>
              </a:rPr>
              <a:t>Photo : Adobe Stock</a:t>
            </a:r>
            <a:endParaRPr lang="fr-FR" sz="500" dirty="0">
              <a:solidFill>
                <a:schemeClr val="bg1"/>
              </a:solidFill>
              <a:latin typeface="Pole Emploi PRO" panose="02000503040000020004" pitchFamily="50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4765" y="1487991"/>
            <a:ext cx="5112863" cy="245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1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istiq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592"/>
          <a:stretch/>
        </p:blipFill>
        <p:spPr>
          <a:xfrm flipH="1">
            <a:off x="2988" y="0"/>
            <a:ext cx="10692000" cy="8317666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3175" y="0"/>
            <a:ext cx="10242596" cy="7343776"/>
          </a:xfrm>
          <a:prstGeom prst="rect">
            <a:avLst/>
          </a:prstGeom>
          <a:gradFill>
            <a:gsLst>
              <a:gs pos="25000">
                <a:schemeClr val="accent1">
                  <a:lumMod val="5000"/>
                  <a:lumOff val="95000"/>
                  <a:alpha val="0"/>
                </a:schemeClr>
              </a:gs>
              <a:gs pos="87000">
                <a:srgbClr val="FFFFFF">
                  <a:alpha val="94000"/>
                </a:srgbClr>
              </a:gs>
              <a:gs pos="69000">
                <a:schemeClr val="bg1"/>
              </a:gs>
              <a:gs pos="100000">
                <a:schemeClr val="bg1">
                  <a:alpha val="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>
            <a:off x="0" y="5668964"/>
            <a:ext cx="10694988" cy="7538078"/>
          </a:xfrm>
          <a:custGeom>
            <a:avLst/>
            <a:gdLst>
              <a:gd name="T0" fmla="*/ 3364 w 3364"/>
              <a:gd name="T1" fmla="*/ 577 h 3003"/>
              <a:gd name="T2" fmla="*/ 1003 w 3364"/>
              <a:gd name="T3" fmla="*/ 0 h 3003"/>
              <a:gd name="T4" fmla="*/ 0 w 3364"/>
              <a:gd name="T5" fmla="*/ 98 h 3003"/>
              <a:gd name="T6" fmla="*/ 0 w 3364"/>
              <a:gd name="T7" fmla="*/ 3003 h 3003"/>
              <a:gd name="T8" fmla="*/ 3364 w 3364"/>
              <a:gd name="T9" fmla="*/ 3003 h 3003"/>
              <a:gd name="T10" fmla="*/ 3364 w 3364"/>
              <a:gd name="T11" fmla="*/ 577 h 30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64" h="3003">
                <a:moveTo>
                  <a:pt x="3364" y="577"/>
                </a:moveTo>
                <a:cubicBezTo>
                  <a:pt x="2658" y="209"/>
                  <a:pt x="1855" y="0"/>
                  <a:pt x="1003" y="0"/>
                </a:cubicBezTo>
                <a:cubicBezTo>
                  <a:pt x="659" y="0"/>
                  <a:pt x="324" y="34"/>
                  <a:pt x="0" y="98"/>
                </a:cubicBezTo>
                <a:cubicBezTo>
                  <a:pt x="0" y="3003"/>
                  <a:pt x="0" y="3003"/>
                  <a:pt x="0" y="3003"/>
                </a:cubicBezTo>
                <a:cubicBezTo>
                  <a:pt x="3364" y="3003"/>
                  <a:pt x="3364" y="3003"/>
                  <a:pt x="3364" y="3003"/>
                </a:cubicBezTo>
                <a:lnTo>
                  <a:pt x="3364" y="577"/>
                </a:lnTo>
                <a:close/>
              </a:path>
            </a:pathLst>
          </a:custGeom>
          <a:solidFill>
            <a:srgbClr val="1EB6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72953" y="12463379"/>
            <a:ext cx="2766467" cy="736797"/>
          </a:xfrm>
          <a:prstGeom prst="rect">
            <a:avLst/>
          </a:prstGeom>
        </p:spPr>
      </p:pic>
      <p:sp>
        <p:nvSpPr>
          <p:cNvPr id="19" name="ZoneTexte 18"/>
          <p:cNvSpPr txBox="1"/>
          <p:nvPr userDrawn="1"/>
        </p:nvSpPr>
        <p:spPr>
          <a:xfrm rot="16200000">
            <a:off x="-737511" y="11964691"/>
            <a:ext cx="180908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solidFill>
                  <a:schemeClr val="bg1"/>
                </a:solidFill>
                <a:latin typeface="Pole Emploi PRO" panose="02000503040000020004" pitchFamily="50" charset="0"/>
              </a:rPr>
              <a:t>Photo : Adobe Stock</a:t>
            </a:r>
            <a:endParaRPr lang="fr-FR" sz="500" dirty="0">
              <a:solidFill>
                <a:schemeClr val="bg1"/>
              </a:solidFill>
              <a:latin typeface="Pole Emploi PRO" panose="02000503040000020004" pitchFamily="50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4765" y="1487991"/>
            <a:ext cx="5112863" cy="2452323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593DAF11-F34C-4709-A2C1-51047C87104A}"/>
              </a:ext>
            </a:extLst>
          </p:cNvPr>
          <p:cNvSpPr txBox="1"/>
          <p:nvPr userDrawn="1"/>
        </p:nvSpPr>
        <p:spPr>
          <a:xfrm>
            <a:off x="335023" y="14468680"/>
            <a:ext cx="4080040" cy="306832"/>
          </a:xfrm>
          <a:prstGeom prst="rect">
            <a:avLst/>
          </a:prstGeom>
          <a:noFill/>
        </p:spPr>
        <p:txBody>
          <a:bodyPr wrap="square" lIns="91140" tIns="45570" rIns="91140" bIns="4557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96" b="1" cap="all" dirty="0">
                <a:solidFill>
                  <a:srgbClr val="1EB6B7"/>
                </a:solidFill>
                <a:latin typeface="Pole Emploi PRO" panose="02000503040000020004" pitchFamily="50" charset="0"/>
                <a:cs typeface="Arial" panose="020B0604020202020204" pitchFamily="34" charset="0"/>
              </a:rPr>
              <a:t>pole-emploi-ile-de-france.fr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8D32F2B8-3B42-4C34-B6F9-BBEBA77EFA3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4765" y="14145673"/>
            <a:ext cx="1929387" cy="32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496" dirty="0">
                <a:solidFill>
                  <a:srgbClr val="1EB6B7"/>
                </a:solidFill>
                <a:latin typeface="Pole Emploi PRO" panose="02000503040000020004" pitchFamily="50" charset="0"/>
              </a:rPr>
              <a:t>@</a:t>
            </a:r>
            <a:r>
              <a:rPr lang="fr-FR" altLang="fr-FR" sz="1496" dirty="0" err="1">
                <a:solidFill>
                  <a:srgbClr val="1EB6B7"/>
                </a:solidFill>
                <a:latin typeface="Pole Emploi PRO" panose="02000503040000020004" pitchFamily="50" charset="0"/>
              </a:rPr>
              <a:t>poleemploi_IDF</a:t>
            </a:r>
            <a:endParaRPr lang="fr-FR" altLang="fr-FR" sz="1496" dirty="0">
              <a:solidFill>
                <a:srgbClr val="1EB6B7"/>
              </a:solidFill>
              <a:latin typeface="Pole Emploi PRO" panose="02000503040000020004" pitchFamily="50" charset="0"/>
            </a:endParaRPr>
          </a:p>
        </p:txBody>
      </p:sp>
      <p:sp>
        <p:nvSpPr>
          <p:cNvPr id="22" name="ZoneTexte 12">
            <a:extLst>
              <a:ext uri="{FF2B5EF4-FFF2-40B4-BE49-F238E27FC236}">
                <a16:creationId xmlns="" xmlns:a16="http://schemas.microsoft.com/office/drawing/2014/main" id="{D9980AA2-6717-45D5-83AD-60EBFE04C0B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4741" y="13875409"/>
            <a:ext cx="1929387" cy="32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496" dirty="0">
                <a:solidFill>
                  <a:srgbClr val="1EB6B7"/>
                </a:solidFill>
                <a:latin typeface="Pole Emploi PRO" panose="02000503040000020004" pitchFamily="50" charset="0"/>
              </a:rPr>
              <a:t> Pôle emploi IDF</a:t>
            </a:r>
          </a:p>
        </p:txBody>
      </p:sp>
      <p:sp>
        <p:nvSpPr>
          <p:cNvPr id="23" name="Freeform 5">
            <a:extLst>
              <a:ext uri="{FF2B5EF4-FFF2-40B4-BE49-F238E27FC236}">
                <a16:creationId xmlns="" xmlns:a16="http://schemas.microsoft.com/office/drawing/2014/main" id="{2F31ED15-349B-47EA-8F0B-8E483136B6A5}"/>
              </a:ext>
            </a:extLst>
          </p:cNvPr>
          <p:cNvSpPr>
            <a:spLocks/>
          </p:cNvSpPr>
          <p:nvPr userDrawn="1"/>
        </p:nvSpPr>
        <p:spPr bwMode="auto">
          <a:xfrm>
            <a:off x="442331" y="14261316"/>
            <a:ext cx="195775" cy="158564"/>
          </a:xfrm>
          <a:custGeom>
            <a:avLst/>
            <a:gdLst>
              <a:gd name="T0" fmla="*/ 102 w 110"/>
              <a:gd name="T1" fmla="*/ 21 h 90"/>
              <a:gd name="T2" fmla="*/ 98 w 110"/>
              <a:gd name="T3" fmla="*/ 35 h 90"/>
              <a:gd name="T4" fmla="*/ 97 w 110"/>
              <a:gd name="T5" fmla="*/ 41 h 90"/>
              <a:gd name="T6" fmla="*/ 94 w 110"/>
              <a:gd name="T7" fmla="*/ 50 h 90"/>
              <a:gd name="T8" fmla="*/ 92 w 110"/>
              <a:gd name="T9" fmla="*/ 55 h 90"/>
              <a:gd name="T10" fmla="*/ 89 w 110"/>
              <a:gd name="T11" fmla="*/ 60 h 90"/>
              <a:gd name="T12" fmla="*/ 87 w 110"/>
              <a:gd name="T13" fmla="*/ 63 h 90"/>
              <a:gd name="T14" fmla="*/ 83 w 110"/>
              <a:gd name="T15" fmla="*/ 67 h 90"/>
              <a:gd name="T16" fmla="*/ 74 w 110"/>
              <a:gd name="T17" fmla="*/ 77 h 90"/>
              <a:gd name="T18" fmla="*/ 70 w 110"/>
              <a:gd name="T19" fmla="*/ 80 h 90"/>
              <a:gd name="T20" fmla="*/ 66 w 110"/>
              <a:gd name="T21" fmla="*/ 82 h 90"/>
              <a:gd name="T22" fmla="*/ 60 w 110"/>
              <a:gd name="T23" fmla="*/ 85 h 90"/>
              <a:gd name="T24" fmla="*/ 58 w 110"/>
              <a:gd name="T25" fmla="*/ 86 h 90"/>
              <a:gd name="T26" fmla="*/ 55 w 110"/>
              <a:gd name="T27" fmla="*/ 86 h 90"/>
              <a:gd name="T28" fmla="*/ 34 w 110"/>
              <a:gd name="T29" fmla="*/ 90 h 90"/>
              <a:gd name="T30" fmla="*/ 23 w 110"/>
              <a:gd name="T31" fmla="*/ 89 h 90"/>
              <a:gd name="T32" fmla="*/ 19 w 110"/>
              <a:gd name="T33" fmla="*/ 88 h 90"/>
              <a:gd name="T34" fmla="*/ 15 w 110"/>
              <a:gd name="T35" fmla="*/ 87 h 90"/>
              <a:gd name="T36" fmla="*/ 12 w 110"/>
              <a:gd name="T37" fmla="*/ 86 h 90"/>
              <a:gd name="T38" fmla="*/ 8 w 110"/>
              <a:gd name="T39" fmla="*/ 85 h 90"/>
              <a:gd name="T40" fmla="*/ 5 w 110"/>
              <a:gd name="T41" fmla="*/ 82 h 90"/>
              <a:gd name="T42" fmla="*/ 2 w 110"/>
              <a:gd name="T43" fmla="*/ 82 h 90"/>
              <a:gd name="T44" fmla="*/ 11 w 110"/>
              <a:gd name="T45" fmla="*/ 80 h 90"/>
              <a:gd name="T46" fmla="*/ 18 w 110"/>
              <a:gd name="T47" fmla="*/ 78 h 90"/>
              <a:gd name="T48" fmla="*/ 22 w 110"/>
              <a:gd name="T49" fmla="*/ 77 h 90"/>
              <a:gd name="T50" fmla="*/ 24 w 110"/>
              <a:gd name="T51" fmla="*/ 76 h 90"/>
              <a:gd name="T52" fmla="*/ 29 w 110"/>
              <a:gd name="T53" fmla="*/ 73 h 90"/>
              <a:gd name="T54" fmla="*/ 32 w 110"/>
              <a:gd name="T55" fmla="*/ 71 h 90"/>
              <a:gd name="T56" fmla="*/ 14 w 110"/>
              <a:gd name="T57" fmla="*/ 60 h 90"/>
              <a:gd name="T58" fmla="*/ 17 w 110"/>
              <a:gd name="T59" fmla="*/ 52 h 90"/>
              <a:gd name="T60" fmla="*/ 14 w 110"/>
              <a:gd name="T61" fmla="*/ 50 h 90"/>
              <a:gd name="T62" fmla="*/ 9 w 110"/>
              <a:gd name="T63" fmla="*/ 47 h 90"/>
              <a:gd name="T64" fmla="*/ 14 w 110"/>
              <a:gd name="T65" fmla="*/ 34 h 90"/>
              <a:gd name="T66" fmla="*/ 6 w 110"/>
              <a:gd name="T67" fmla="*/ 25 h 90"/>
              <a:gd name="T68" fmla="*/ 4 w 110"/>
              <a:gd name="T69" fmla="*/ 13 h 90"/>
              <a:gd name="T70" fmla="*/ 5 w 110"/>
              <a:gd name="T71" fmla="*/ 9 h 90"/>
              <a:gd name="T72" fmla="*/ 7 w 110"/>
              <a:gd name="T73" fmla="*/ 4 h 90"/>
              <a:gd name="T74" fmla="*/ 11 w 110"/>
              <a:gd name="T75" fmla="*/ 8 h 90"/>
              <a:gd name="T76" fmla="*/ 18 w 110"/>
              <a:gd name="T77" fmla="*/ 15 h 90"/>
              <a:gd name="T78" fmla="*/ 22 w 110"/>
              <a:gd name="T79" fmla="*/ 17 h 90"/>
              <a:gd name="T80" fmla="*/ 27 w 110"/>
              <a:gd name="T81" fmla="*/ 21 h 90"/>
              <a:gd name="T82" fmla="*/ 33 w 110"/>
              <a:gd name="T83" fmla="*/ 23 h 90"/>
              <a:gd name="T84" fmla="*/ 37 w 110"/>
              <a:gd name="T85" fmla="*/ 25 h 90"/>
              <a:gd name="T86" fmla="*/ 41 w 110"/>
              <a:gd name="T87" fmla="*/ 25 h 90"/>
              <a:gd name="T88" fmla="*/ 54 w 110"/>
              <a:gd name="T89" fmla="*/ 26 h 90"/>
              <a:gd name="T90" fmla="*/ 57 w 110"/>
              <a:gd name="T91" fmla="*/ 10 h 90"/>
              <a:gd name="T92" fmla="*/ 62 w 110"/>
              <a:gd name="T93" fmla="*/ 5 h 90"/>
              <a:gd name="T94" fmla="*/ 66 w 110"/>
              <a:gd name="T95" fmla="*/ 2 h 90"/>
              <a:gd name="T96" fmla="*/ 69 w 110"/>
              <a:gd name="T97" fmla="*/ 1 h 90"/>
              <a:gd name="T98" fmla="*/ 73 w 110"/>
              <a:gd name="T99" fmla="*/ 0 h 90"/>
              <a:gd name="T100" fmla="*/ 83 w 110"/>
              <a:gd name="T101" fmla="*/ 1 h 90"/>
              <a:gd name="T102" fmla="*/ 85 w 110"/>
              <a:gd name="T103" fmla="*/ 2 h 90"/>
              <a:gd name="T104" fmla="*/ 89 w 110"/>
              <a:gd name="T105" fmla="*/ 3 h 90"/>
              <a:gd name="T106" fmla="*/ 98 w 110"/>
              <a:gd name="T107" fmla="*/ 6 h 90"/>
              <a:gd name="T108" fmla="*/ 100 w 110"/>
              <a:gd name="T109" fmla="*/ 5 h 90"/>
              <a:gd name="T110" fmla="*/ 107 w 110"/>
              <a:gd name="T111" fmla="*/ 3 h 90"/>
              <a:gd name="T112" fmla="*/ 105 w 110"/>
              <a:gd name="T113" fmla="*/ 5 h 90"/>
              <a:gd name="T114" fmla="*/ 103 w 110"/>
              <a:gd name="T115" fmla="*/ 9 h 90"/>
              <a:gd name="T116" fmla="*/ 98 w 110"/>
              <a:gd name="T117" fmla="*/ 14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0" h="90">
                <a:moveTo>
                  <a:pt x="108" y="14"/>
                </a:moveTo>
                <a:cubicBezTo>
                  <a:pt x="108" y="14"/>
                  <a:pt x="108" y="14"/>
                  <a:pt x="107" y="14"/>
                </a:cubicBezTo>
                <a:cubicBezTo>
                  <a:pt x="107" y="15"/>
                  <a:pt x="107" y="15"/>
                  <a:pt x="107" y="15"/>
                </a:cubicBezTo>
                <a:cubicBezTo>
                  <a:pt x="106" y="16"/>
                  <a:pt x="105" y="17"/>
                  <a:pt x="103" y="18"/>
                </a:cubicBezTo>
                <a:cubicBezTo>
                  <a:pt x="103" y="19"/>
                  <a:pt x="102" y="20"/>
                  <a:pt x="102" y="21"/>
                </a:cubicBezTo>
                <a:cubicBezTo>
                  <a:pt x="101" y="21"/>
                  <a:pt x="99" y="22"/>
                  <a:pt x="99" y="22"/>
                </a:cubicBezTo>
                <a:cubicBezTo>
                  <a:pt x="99" y="32"/>
                  <a:pt x="99" y="32"/>
                  <a:pt x="99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8" y="35"/>
                  <a:pt x="98" y="35"/>
                  <a:pt x="98" y="35"/>
                </a:cubicBezTo>
                <a:cubicBezTo>
                  <a:pt x="98" y="35"/>
                  <a:pt x="98" y="35"/>
                  <a:pt x="98" y="35"/>
                </a:cubicBezTo>
                <a:cubicBezTo>
                  <a:pt x="98" y="37"/>
                  <a:pt x="98" y="37"/>
                  <a:pt x="98" y="37"/>
                </a:cubicBezTo>
                <a:cubicBezTo>
                  <a:pt x="98" y="37"/>
                  <a:pt x="98" y="37"/>
                  <a:pt x="98" y="37"/>
                </a:cubicBezTo>
                <a:cubicBezTo>
                  <a:pt x="98" y="39"/>
                  <a:pt x="98" y="39"/>
                  <a:pt x="98" y="39"/>
                </a:cubicBezTo>
                <a:cubicBezTo>
                  <a:pt x="97" y="39"/>
                  <a:pt x="97" y="39"/>
                  <a:pt x="97" y="39"/>
                </a:cubicBezTo>
                <a:cubicBezTo>
                  <a:pt x="97" y="41"/>
                  <a:pt x="97" y="41"/>
                  <a:pt x="97" y="41"/>
                </a:cubicBezTo>
                <a:cubicBezTo>
                  <a:pt x="97" y="41"/>
                  <a:pt x="97" y="41"/>
                  <a:pt x="97" y="41"/>
                </a:cubicBezTo>
                <a:cubicBezTo>
                  <a:pt x="97" y="42"/>
                  <a:pt x="97" y="42"/>
                  <a:pt x="97" y="42"/>
                </a:cubicBezTo>
                <a:cubicBezTo>
                  <a:pt x="96" y="42"/>
                  <a:pt x="96" y="42"/>
                  <a:pt x="96" y="42"/>
                </a:cubicBezTo>
                <a:cubicBezTo>
                  <a:pt x="96" y="45"/>
                  <a:pt x="95" y="47"/>
                  <a:pt x="94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3" y="51"/>
                  <a:pt x="93" y="52"/>
                  <a:pt x="93" y="52"/>
                </a:cubicBezTo>
                <a:cubicBezTo>
                  <a:pt x="93" y="52"/>
                  <a:pt x="93" y="52"/>
                  <a:pt x="93" y="52"/>
                </a:cubicBezTo>
                <a:cubicBezTo>
                  <a:pt x="92" y="53"/>
                  <a:pt x="92" y="54"/>
                  <a:pt x="92" y="55"/>
                </a:cubicBezTo>
                <a:cubicBezTo>
                  <a:pt x="92" y="55"/>
                  <a:pt x="92" y="55"/>
                  <a:pt x="92" y="55"/>
                </a:cubicBezTo>
                <a:cubicBezTo>
                  <a:pt x="91" y="56"/>
                  <a:pt x="91" y="57"/>
                  <a:pt x="91" y="57"/>
                </a:cubicBezTo>
                <a:cubicBezTo>
                  <a:pt x="90" y="58"/>
                  <a:pt x="90" y="58"/>
                  <a:pt x="90" y="58"/>
                </a:cubicBezTo>
                <a:cubicBezTo>
                  <a:pt x="90" y="58"/>
                  <a:pt x="90" y="59"/>
                  <a:pt x="90" y="59"/>
                </a:cubicBezTo>
                <a:cubicBezTo>
                  <a:pt x="89" y="59"/>
                  <a:pt x="89" y="60"/>
                  <a:pt x="89" y="60"/>
                </a:cubicBezTo>
                <a:cubicBezTo>
                  <a:pt x="89" y="61"/>
                  <a:pt x="89" y="61"/>
                  <a:pt x="89" y="61"/>
                </a:cubicBezTo>
                <a:cubicBezTo>
                  <a:pt x="88" y="61"/>
                  <a:pt x="88" y="61"/>
                  <a:pt x="88" y="61"/>
                </a:cubicBezTo>
                <a:cubicBezTo>
                  <a:pt x="88" y="62"/>
                  <a:pt x="88" y="62"/>
                  <a:pt x="88" y="62"/>
                </a:cubicBezTo>
                <a:cubicBezTo>
                  <a:pt x="87" y="62"/>
                  <a:pt x="87" y="62"/>
                  <a:pt x="87" y="62"/>
                </a:cubicBezTo>
                <a:cubicBezTo>
                  <a:pt x="87" y="62"/>
                  <a:pt x="87" y="63"/>
                  <a:pt x="87" y="63"/>
                </a:cubicBezTo>
                <a:cubicBezTo>
                  <a:pt x="87" y="63"/>
                  <a:pt x="87" y="63"/>
                  <a:pt x="86" y="63"/>
                </a:cubicBezTo>
                <a:cubicBezTo>
                  <a:pt x="86" y="64"/>
                  <a:pt x="86" y="64"/>
                  <a:pt x="86" y="64"/>
                </a:cubicBezTo>
                <a:cubicBezTo>
                  <a:pt x="86" y="64"/>
                  <a:pt x="85" y="65"/>
                  <a:pt x="85" y="65"/>
                </a:cubicBezTo>
                <a:cubicBezTo>
                  <a:pt x="85" y="66"/>
                  <a:pt x="85" y="66"/>
                  <a:pt x="85" y="66"/>
                </a:cubicBezTo>
                <a:cubicBezTo>
                  <a:pt x="85" y="66"/>
                  <a:pt x="84" y="67"/>
                  <a:pt x="83" y="67"/>
                </a:cubicBezTo>
                <a:cubicBezTo>
                  <a:pt x="83" y="68"/>
                  <a:pt x="83" y="68"/>
                  <a:pt x="83" y="68"/>
                </a:cubicBezTo>
                <a:cubicBezTo>
                  <a:pt x="82" y="69"/>
                  <a:pt x="81" y="70"/>
                  <a:pt x="79" y="72"/>
                </a:cubicBezTo>
                <a:cubicBezTo>
                  <a:pt x="78" y="73"/>
                  <a:pt x="77" y="74"/>
                  <a:pt x="76" y="76"/>
                </a:cubicBezTo>
                <a:cubicBezTo>
                  <a:pt x="75" y="76"/>
                  <a:pt x="75" y="76"/>
                  <a:pt x="75" y="76"/>
                </a:cubicBezTo>
                <a:cubicBezTo>
                  <a:pt x="75" y="76"/>
                  <a:pt x="74" y="77"/>
                  <a:pt x="74" y="77"/>
                </a:cubicBezTo>
                <a:cubicBezTo>
                  <a:pt x="73" y="77"/>
                  <a:pt x="73" y="77"/>
                  <a:pt x="73" y="78"/>
                </a:cubicBezTo>
                <a:cubicBezTo>
                  <a:pt x="72" y="78"/>
                  <a:pt x="72" y="78"/>
                  <a:pt x="72" y="78"/>
                </a:cubicBezTo>
                <a:cubicBezTo>
                  <a:pt x="71" y="78"/>
                  <a:pt x="71" y="78"/>
                  <a:pt x="71" y="78"/>
                </a:cubicBezTo>
                <a:cubicBezTo>
                  <a:pt x="71" y="79"/>
                  <a:pt x="71" y="79"/>
                  <a:pt x="71" y="79"/>
                </a:cubicBezTo>
                <a:cubicBezTo>
                  <a:pt x="70" y="79"/>
                  <a:pt x="70" y="79"/>
                  <a:pt x="70" y="80"/>
                </a:cubicBezTo>
                <a:cubicBezTo>
                  <a:pt x="70" y="80"/>
                  <a:pt x="70" y="80"/>
                  <a:pt x="70" y="80"/>
                </a:cubicBezTo>
                <a:cubicBezTo>
                  <a:pt x="69" y="80"/>
                  <a:pt x="69" y="80"/>
                  <a:pt x="69" y="80"/>
                </a:cubicBezTo>
                <a:cubicBezTo>
                  <a:pt x="69" y="80"/>
                  <a:pt x="69" y="81"/>
                  <a:pt x="68" y="81"/>
                </a:cubicBezTo>
                <a:cubicBezTo>
                  <a:pt x="68" y="81"/>
                  <a:pt x="67" y="81"/>
                  <a:pt x="66" y="82"/>
                </a:cubicBezTo>
                <a:cubicBezTo>
                  <a:pt x="66" y="82"/>
                  <a:pt x="66" y="82"/>
                  <a:pt x="66" y="82"/>
                </a:cubicBezTo>
                <a:cubicBezTo>
                  <a:pt x="65" y="83"/>
                  <a:pt x="65" y="83"/>
                  <a:pt x="64" y="83"/>
                </a:cubicBezTo>
                <a:cubicBezTo>
                  <a:pt x="64" y="83"/>
                  <a:pt x="64" y="83"/>
                  <a:pt x="64" y="83"/>
                </a:cubicBezTo>
                <a:cubicBezTo>
                  <a:pt x="63" y="84"/>
                  <a:pt x="62" y="84"/>
                  <a:pt x="62" y="84"/>
                </a:cubicBezTo>
                <a:cubicBezTo>
                  <a:pt x="62" y="85"/>
                  <a:pt x="62" y="85"/>
                  <a:pt x="62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85"/>
                  <a:pt x="60" y="85"/>
                  <a:pt x="60" y="85"/>
                </a:cubicBezTo>
                <a:cubicBezTo>
                  <a:pt x="58" y="85"/>
                  <a:pt x="58" y="85"/>
                  <a:pt x="58" y="85"/>
                </a:cubicBezTo>
                <a:cubicBezTo>
                  <a:pt x="58" y="86"/>
                  <a:pt x="58" y="86"/>
                  <a:pt x="58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6" y="86"/>
                  <a:pt x="56" y="86"/>
                  <a:pt x="56" y="86"/>
                </a:cubicBezTo>
                <a:cubicBezTo>
                  <a:pt x="56" y="86"/>
                  <a:pt x="56" y="86"/>
                  <a:pt x="56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5" y="87"/>
                  <a:pt x="55" y="87"/>
                  <a:pt x="55" y="87"/>
                </a:cubicBezTo>
                <a:cubicBezTo>
                  <a:pt x="54" y="87"/>
                  <a:pt x="53" y="87"/>
                  <a:pt x="52" y="87"/>
                </a:cubicBezTo>
                <a:cubicBezTo>
                  <a:pt x="52" y="88"/>
                  <a:pt x="52" y="88"/>
                  <a:pt x="52" y="88"/>
                </a:cubicBezTo>
                <a:cubicBezTo>
                  <a:pt x="51" y="88"/>
                  <a:pt x="51" y="88"/>
                  <a:pt x="51" y="88"/>
                </a:cubicBezTo>
                <a:cubicBezTo>
                  <a:pt x="46" y="89"/>
                  <a:pt x="41" y="90"/>
                  <a:pt x="34" y="90"/>
                </a:cubicBezTo>
                <a:cubicBezTo>
                  <a:pt x="28" y="90"/>
                  <a:pt x="28" y="90"/>
                  <a:pt x="28" y="90"/>
                </a:cubicBezTo>
                <a:cubicBezTo>
                  <a:pt x="28" y="89"/>
                  <a:pt x="28" y="89"/>
                  <a:pt x="28" y="89"/>
                </a:cubicBezTo>
                <a:cubicBezTo>
                  <a:pt x="25" y="89"/>
                  <a:pt x="25" y="89"/>
                  <a:pt x="25" y="89"/>
                </a:cubicBezTo>
                <a:cubicBezTo>
                  <a:pt x="25" y="89"/>
                  <a:pt x="25" y="89"/>
                  <a:pt x="25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21" y="89"/>
                  <a:pt x="21" y="89"/>
                  <a:pt x="21" y="89"/>
                </a:cubicBezTo>
                <a:cubicBezTo>
                  <a:pt x="21" y="88"/>
                  <a:pt x="21" y="88"/>
                  <a:pt x="21" y="88"/>
                </a:cubicBezTo>
                <a:cubicBezTo>
                  <a:pt x="19" y="88"/>
                  <a:pt x="19" y="88"/>
                  <a:pt x="19" y="88"/>
                </a:cubicBezTo>
                <a:cubicBezTo>
                  <a:pt x="19" y="88"/>
                  <a:pt x="19" y="88"/>
                  <a:pt x="19" y="88"/>
                </a:cubicBezTo>
                <a:cubicBezTo>
                  <a:pt x="17" y="88"/>
                  <a:pt x="17" y="88"/>
                  <a:pt x="17" y="88"/>
                </a:cubicBezTo>
                <a:cubicBezTo>
                  <a:pt x="17" y="87"/>
                  <a:pt x="17" y="87"/>
                  <a:pt x="17" y="87"/>
                </a:cubicBezTo>
                <a:cubicBezTo>
                  <a:pt x="16" y="87"/>
                  <a:pt x="16" y="87"/>
                  <a:pt x="16" y="87"/>
                </a:cubicBezTo>
                <a:cubicBezTo>
                  <a:pt x="16" y="87"/>
                  <a:pt x="16" y="87"/>
                  <a:pt x="16" y="87"/>
                </a:cubicBezTo>
                <a:cubicBezTo>
                  <a:pt x="15" y="87"/>
                  <a:pt x="15" y="87"/>
                  <a:pt x="15" y="87"/>
                </a:cubicBezTo>
                <a:cubicBezTo>
                  <a:pt x="15" y="86"/>
                  <a:pt x="15" y="86"/>
                  <a:pt x="15" y="86"/>
                </a:cubicBezTo>
                <a:cubicBezTo>
                  <a:pt x="13" y="86"/>
                  <a:pt x="13" y="86"/>
                  <a:pt x="13" y="86"/>
                </a:cubicBezTo>
                <a:cubicBezTo>
                  <a:pt x="13" y="86"/>
                  <a:pt x="13" y="86"/>
                  <a:pt x="13" y="86"/>
                </a:cubicBezTo>
                <a:cubicBezTo>
                  <a:pt x="12" y="86"/>
                  <a:pt x="12" y="86"/>
                  <a:pt x="12" y="86"/>
                </a:cubicBezTo>
                <a:cubicBezTo>
                  <a:pt x="12" y="86"/>
                  <a:pt x="12" y="86"/>
                  <a:pt x="12" y="86"/>
                </a:cubicBezTo>
                <a:cubicBezTo>
                  <a:pt x="11" y="86"/>
                  <a:pt x="11" y="86"/>
                  <a:pt x="11" y="86"/>
                </a:cubicBezTo>
                <a:cubicBezTo>
                  <a:pt x="11" y="85"/>
                  <a:pt x="11" y="85"/>
                  <a:pt x="11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9" y="85"/>
                  <a:pt x="9" y="85"/>
                  <a:pt x="8" y="85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4"/>
                  <a:pt x="6" y="84"/>
                  <a:pt x="6" y="83"/>
                </a:cubicBezTo>
                <a:cubicBezTo>
                  <a:pt x="6" y="83"/>
                  <a:pt x="6" y="83"/>
                  <a:pt x="6" y="83"/>
                </a:cubicBezTo>
                <a:cubicBezTo>
                  <a:pt x="5" y="83"/>
                  <a:pt x="5" y="83"/>
                  <a:pt x="5" y="83"/>
                </a:cubicBezTo>
                <a:cubicBezTo>
                  <a:pt x="5" y="82"/>
                  <a:pt x="5" y="82"/>
                  <a:pt x="5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3" y="82"/>
                  <a:pt x="3" y="82"/>
                  <a:pt x="3" y="82"/>
                </a:cubicBezTo>
                <a:cubicBezTo>
                  <a:pt x="3" y="82"/>
                  <a:pt x="3" y="82"/>
                  <a:pt x="3" y="82"/>
                </a:cubicBezTo>
                <a:cubicBezTo>
                  <a:pt x="2" y="82"/>
                  <a:pt x="2" y="82"/>
                  <a:pt x="2" y="82"/>
                </a:cubicBezTo>
                <a:cubicBezTo>
                  <a:pt x="2" y="81"/>
                  <a:pt x="2" y="81"/>
                  <a:pt x="2" y="81"/>
                </a:cubicBezTo>
                <a:cubicBezTo>
                  <a:pt x="1" y="81"/>
                  <a:pt x="1" y="81"/>
                  <a:pt x="1" y="81"/>
                </a:cubicBezTo>
                <a:cubicBezTo>
                  <a:pt x="1" y="80"/>
                  <a:pt x="1" y="80"/>
                  <a:pt x="1" y="80"/>
                </a:cubicBezTo>
                <a:cubicBezTo>
                  <a:pt x="0" y="80"/>
                  <a:pt x="1" y="81"/>
                  <a:pt x="0" y="80"/>
                </a:cubicBezTo>
                <a:cubicBezTo>
                  <a:pt x="11" y="80"/>
                  <a:pt x="11" y="80"/>
                  <a:pt x="11" y="80"/>
                </a:cubicBezTo>
                <a:cubicBezTo>
                  <a:pt x="11" y="79"/>
                  <a:pt x="11" y="79"/>
                  <a:pt x="11" y="79"/>
                </a:cubicBezTo>
                <a:cubicBezTo>
                  <a:pt x="13" y="79"/>
                  <a:pt x="15" y="79"/>
                  <a:pt x="17" y="78"/>
                </a:cubicBezTo>
                <a:cubicBezTo>
                  <a:pt x="17" y="78"/>
                  <a:pt x="17" y="78"/>
                  <a:pt x="17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20" y="78"/>
                  <a:pt x="20" y="78"/>
                  <a:pt x="20" y="78"/>
                </a:cubicBezTo>
                <a:cubicBezTo>
                  <a:pt x="20" y="77"/>
                  <a:pt x="20" y="77"/>
                  <a:pt x="20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2" y="77"/>
                  <a:pt x="22" y="77"/>
                  <a:pt x="22" y="77"/>
                </a:cubicBezTo>
                <a:cubicBezTo>
                  <a:pt x="22" y="76"/>
                  <a:pt x="22" y="76"/>
                  <a:pt x="22" y="76"/>
                </a:cubicBezTo>
                <a:cubicBezTo>
                  <a:pt x="23" y="76"/>
                  <a:pt x="23" y="76"/>
                  <a:pt x="23" y="76"/>
                </a:cubicBezTo>
                <a:cubicBezTo>
                  <a:pt x="23" y="76"/>
                  <a:pt x="23" y="76"/>
                  <a:pt x="23" y="76"/>
                </a:cubicBezTo>
                <a:cubicBezTo>
                  <a:pt x="24" y="76"/>
                  <a:pt x="24" y="76"/>
                  <a:pt x="24" y="76"/>
                </a:cubicBezTo>
                <a:cubicBezTo>
                  <a:pt x="24" y="76"/>
                  <a:pt x="24" y="76"/>
                  <a:pt x="24" y="76"/>
                </a:cubicBezTo>
                <a:cubicBezTo>
                  <a:pt x="24" y="75"/>
                  <a:pt x="25" y="75"/>
                  <a:pt x="26" y="75"/>
                </a:cubicBezTo>
                <a:cubicBezTo>
                  <a:pt x="26" y="75"/>
                  <a:pt x="26" y="75"/>
                  <a:pt x="26" y="75"/>
                </a:cubicBezTo>
                <a:cubicBezTo>
                  <a:pt x="26" y="75"/>
                  <a:pt x="27" y="74"/>
                  <a:pt x="27" y="74"/>
                </a:cubicBezTo>
                <a:cubicBezTo>
                  <a:pt x="27" y="74"/>
                  <a:pt x="27" y="74"/>
                  <a:pt x="28" y="74"/>
                </a:cubicBezTo>
                <a:cubicBezTo>
                  <a:pt x="28" y="73"/>
                  <a:pt x="29" y="73"/>
                  <a:pt x="29" y="73"/>
                </a:cubicBezTo>
                <a:cubicBezTo>
                  <a:pt x="29" y="73"/>
                  <a:pt x="29" y="73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2" y="71"/>
                  <a:pt x="32" y="71"/>
                  <a:pt x="32" y="71"/>
                </a:cubicBezTo>
                <a:cubicBezTo>
                  <a:pt x="32" y="70"/>
                  <a:pt x="32" y="70"/>
                  <a:pt x="32" y="70"/>
                </a:cubicBezTo>
                <a:cubicBezTo>
                  <a:pt x="25" y="70"/>
                  <a:pt x="20" y="67"/>
                  <a:pt x="17" y="62"/>
                </a:cubicBezTo>
                <a:cubicBezTo>
                  <a:pt x="16" y="62"/>
                  <a:pt x="16" y="61"/>
                  <a:pt x="15" y="61"/>
                </a:cubicBezTo>
                <a:cubicBezTo>
                  <a:pt x="15" y="60"/>
                  <a:pt x="15" y="60"/>
                  <a:pt x="15" y="60"/>
                </a:cubicBezTo>
                <a:cubicBezTo>
                  <a:pt x="15" y="60"/>
                  <a:pt x="14" y="60"/>
                  <a:pt x="14" y="60"/>
                </a:cubicBezTo>
                <a:cubicBezTo>
                  <a:pt x="14" y="59"/>
                  <a:pt x="14" y="59"/>
                  <a:pt x="14" y="59"/>
                </a:cubicBezTo>
                <a:cubicBezTo>
                  <a:pt x="13" y="58"/>
                  <a:pt x="12" y="57"/>
                  <a:pt x="12" y="55"/>
                </a:cubicBezTo>
                <a:cubicBezTo>
                  <a:pt x="15" y="55"/>
                  <a:pt x="19" y="55"/>
                  <a:pt x="21" y="54"/>
                </a:cubicBezTo>
                <a:cubicBezTo>
                  <a:pt x="21" y="54"/>
                  <a:pt x="21" y="54"/>
                  <a:pt x="21" y="54"/>
                </a:cubicBezTo>
                <a:cubicBezTo>
                  <a:pt x="20" y="54"/>
                  <a:pt x="18" y="53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5" y="51"/>
                  <a:pt x="15" y="51"/>
                </a:cubicBezTo>
                <a:cubicBezTo>
                  <a:pt x="14" y="51"/>
                  <a:pt x="14" y="51"/>
                  <a:pt x="14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49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49"/>
                  <a:pt x="11" y="48"/>
                  <a:pt x="10" y="47"/>
                </a:cubicBezTo>
                <a:cubicBezTo>
                  <a:pt x="10" y="47"/>
                  <a:pt x="10" y="47"/>
                  <a:pt x="9" y="47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5"/>
                  <a:pt x="8" y="45"/>
                </a:cubicBezTo>
                <a:cubicBezTo>
                  <a:pt x="6" y="42"/>
                  <a:pt x="4" y="37"/>
                  <a:pt x="4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6" y="33"/>
                  <a:pt x="11" y="34"/>
                  <a:pt x="14" y="34"/>
                </a:cubicBezTo>
                <a:cubicBezTo>
                  <a:pt x="14" y="34"/>
                  <a:pt x="14" y="34"/>
                  <a:pt x="14" y="34"/>
                </a:cubicBezTo>
                <a:cubicBezTo>
                  <a:pt x="12" y="33"/>
                  <a:pt x="9" y="30"/>
                  <a:pt x="8" y="29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8"/>
                  <a:pt x="8" y="28"/>
                  <a:pt x="7" y="27"/>
                </a:cubicBezTo>
                <a:cubicBezTo>
                  <a:pt x="7" y="27"/>
                  <a:pt x="7" y="26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5" y="23"/>
                  <a:pt x="5" y="21"/>
                  <a:pt x="5" y="20"/>
                </a:cubicBezTo>
                <a:cubicBezTo>
                  <a:pt x="4" y="19"/>
                  <a:pt x="3" y="15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8"/>
                  <a:pt x="5" y="8"/>
                  <a:pt x="5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7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7" y="5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8" y="5"/>
                  <a:pt x="8" y="5"/>
                </a:cubicBezTo>
                <a:cubicBezTo>
                  <a:pt x="9" y="5"/>
                  <a:pt x="9" y="6"/>
                  <a:pt x="10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1" y="8"/>
                  <a:pt x="11" y="8"/>
                </a:cubicBezTo>
                <a:cubicBezTo>
                  <a:pt x="11" y="9"/>
                  <a:pt x="12" y="9"/>
                  <a:pt x="13" y="10"/>
                </a:cubicBezTo>
                <a:cubicBezTo>
                  <a:pt x="13" y="10"/>
                  <a:pt x="13" y="10"/>
                  <a:pt x="14" y="10"/>
                </a:cubicBezTo>
                <a:cubicBezTo>
                  <a:pt x="15" y="11"/>
                  <a:pt x="15" y="12"/>
                  <a:pt x="16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4"/>
                  <a:pt x="18" y="14"/>
                  <a:pt x="18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15"/>
                  <a:pt x="19" y="15"/>
                  <a:pt x="19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21" y="16"/>
                  <a:pt x="21" y="16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7"/>
                  <a:pt x="22" y="18"/>
                </a:cubicBezTo>
                <a:cubicBezTo>
                  <a:pt x="23" y="18"/>
                  <a:pt x="23" y="18"/>
                  <a:pt x="24" y="18"/>
                </a:cubicBezTo>
                <a:cubicBezTo>
                  <a:pt x="24" y="18"/>
                  <a:pt x="24" y="19"/>
                  <a:pt x="24" y="19"/>
                </a:cubicBezTo>
                <a:cubicBezTo>
                  <a:pt x="25" y="19"/>
                  <a:pt x="26" y="19"/>
                  <a:pt x="27" y="20"/>
                </a:cubicBezTo>
                <a:cubicBezTo>
                  <a:pt x="27" y="20"/>
                  <a:pt x="27" y="20"/>
                  <a:pt x="27" y="21"/>
                </a:cubicBezTo>
                <a:cubicBezTo>
                  <a:pt x="28" y="21"/>
                  <a:pt x="30" y="21"/>
                  <a:pt x="31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23"/>
                  <a:pt x="33" y="23"/>
                  <a:pt x="33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4" y="23"/>
                  <a:pt x="35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5"/>
                  <a:pt x="37" y="25"/>
                  <a:pt x="37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41" y="25"/>
                  <a:pt x="41" y="25"/>
                  <a:pt x="41" y="25"/>
                </a:cubicBezTo>
                <a:cubicBezTo>
                  <a:pt x="41" y="26"/>
                  <a:pt x="41" y="26"/>
                  <a:pt x="41" y="26"/>
                </a:cubicBezTo>
                <a:cubicBezTo>
                  <a:pt x="42" y="26"/>
                  <a:pt x="43" y="26"/>
                  <a:pt x="44" y="26"/>
                </a:cubicBezTo>
                <a:cubicBezTo>
                  <a:pt x="44" y="27"/>
                  <a:pt x="44" y="27"/>
                  <a:pt x="44" y="27"/>
                </a:cubicBezTo>
                <a:cubicBezTo>
                  <a:pt x="47" y="27"/>
                  <a:pt x="51" y="27"/>
                  <a:pt x="54" y="28"/>
                </a:cubicBezTo>
                <a:cubicBezTo>
                  <a:pt x="54" y="26"/>
                  <a:pt x="54" y="26"/>
                  <a:pt x="54" y="26"/>
                </a:cubicBezTo>
                <a:cubicBezTo>
                  <a:pt x="53" y="25"/>
                  <a:pt x="53" y="23"/>
                  <a:pt x="53" y="22"/>
                </a:cubicBezTo>
                <a:cubicBezTo>
                  <a:pt x="53" y="18"/>
                  <a:pt x="55" y="15"/>
                  <a:pt x="56" y="12"/>
                </a:cubicBezTo>
                <a:cubicBezTo>
                  <a:pt x="56" y="12"/>
                  <a:pt x="56" y="12"/>
                  <a:pt x="56" y="12"/>
                </a:cubicBezTo>
                <a:cubicBezTo>
                  <a:pt x="56" y="11"/>
                  <a:pt x="56" y="11"/>
                  <a:pt x="57" y="11"/>
                </a:cubicBezTo>
                <a:cubicBezTo>
                  <a:pt x="57" y="11"/>
                  <a:pt x="57" y="10"/>
                  <a:pt x="57" y="10"/>
                </a:cubicBezTo>
                <a:cubicBezTo>
                  <a:pt x="58" y="9"/>
                  <a:pt x="58" y="9"/>
                  <a:pt x="58" y="9"/>
                </a:cubicBezTo>
                <a:cubicBezTo>
                  <a:pt x="58" y="8"/>
                  <a:pt x="58" y="8"/>
                  <a:pt x="58" y="8"/>
                </a:cubicBezTo>
                <a:cubicBezTo>
                  <a:pt x="59" y="7"/>
                  <a:pt x="60" y="6"/>
                  <a:pt x="61" y="5"/>
                </a:cubicBezTo>
                <a:cubicBezTo>
                  <a:pt x="61" y="5"/>
                  <a:pt x="61" y="5"/>
                  <a:pt x="62" y="5"/>
                </a:cubicBezTo>
                <a:cubicBezTo>
                  <a:pt x="62" y="5"/>
                  <a:pt x="62" y="5"/>
                  <a:pt x="62" y="5"/>
                </a:cubicBezTo>
                <a:cubicBezTo>
                  <a:pt x="63" y="4"/>
                  <a:pt x="63" y="4"/>
                  <a:pt x="63" y="3"/>
                </a:cubicBezTo>
                <a:cubicBezTo>
                  <a:pt x="64" y="3"/>
                  <a:pt x="64" y="3"/>
                  <a:pt x="65" y="3"/>
                </a:cubicBezTo>
                <a:cubicBezTo>
                  <a:pt x="65" y="3"/>
                  <a:pt x="65" y="3"/>
                  <a:pt x="65" y="2"/>
                </a:cubicBezTo>
                <a:cubicBezTo>
                  <a:pt x="66" y="2"/>
                  <a:pt x="66" y="2"/>
                  <a:pt x="66" y="2"/>
                </a:cubicBezTo>
                <a:cubicBezTo>
                  <a:pt x="66" y="2"/>
                  <a:pt x="66" y="2"/>
                  <a:pt x="66" y="2"/>
                </a:cubicBezTo>
                <a:cubicBezTo>
                  <a:pt x="67" y="2"/>
                  <a:pt x="67" y="2"/>
                  <a:pt x="67" y="2"/>
                </a:cubicBezTo>
                <a:cubicBezTo>
                  <a:pt x="67" y="1"/>
                  <a:pt x="67" y="1"/>
                  <a:pt x="67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8" y="1"/>
                  <a:pt x="68" y="1"/>
                  <a:pt x="68" y="1"/>
                </a:cubicBezTo>
                <a:cubicBezTo>
                  <a:pt x="69" y="1"/>
                  <a:pt x="69" y="1"/>
                  <a:pt x="69" y="1"/>
                </a:cubicBezTo>
                <a:cubicBezTo>
                  <a:pt x="69" y="1"/>
                  <a:pt x="69" y="1"/>
                  <a:pt x="69" y="1"/>
                </a:cubicBezTo>
                <a:cubicBezTo>
                  <a:pt x="70" y="1"/>
                  <a:pt x="70" y="1"/>
                  <a:pt x="70" y="1"/>
                </a:cubicBezTo>
                <a:cubicBezTo>
                  <a:pt x="70" y="0"/>
                  <a:pt x="70" y="0"/>
                  <a:pt x="70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1"/>
                  <a:pt x="82" y="1"/>
                  <a:pt x="82" y="1"/>
                </a:cubicBezTo>
                <a:cubicBezTo>
                  <a:pt x="83" y="1"/>
                  <a:pt x="83" y="1"/>
                  <a:pt x="83" y="1"/>
                </a:cubicBezTo>
                <a:cubicBezTo>
                  <a:pt x="83" y="1"/>
                  <a:pt x="83" y="1"/>
                  <a:pt x="83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5" y="1"/>
                  <a:pt x="85" y="1"/>
                  <a:pt x="85" y="1"/>
                </a:cubicBezTo>
                <a:cubicBezTo>
                  <a:pt x="85" y="2"/>
                  <a:pt x="85" y="2"/>
                  <a:pt x="85" y="2"/>
                </a:cubicBezTo>
                <a:cubicBezTo>
                  <a:pt x="86" y="2"/>
                  <a:pt x="86" y="2"/>
                  <a:pt x="86" y="2"/>
                </a:cubicBezTo>
                <a:cubicBezTo>
                  <a:pt x="86" y="2"/>
                  <a:pt x="86" y="2"/>
                  <a:pt x="86" y="2"/>
                </a:cubicBezTo>
                <a:cubicBezTo>
                  <a:pt x="87" y="2"/>
                  <a:pt x="87" y="2"/>
                  <a:pt x="87" y="2"/>
                </a:cubicBezTo>
                <a:cubicBezTo>
                  <a:pt x="87" y="3"/>
                  <a:pt x="87" y="3"/>
                  <a:pt x="87" y="3"/>
                </a:cubicBezTo>
                <a:cubicBezTo>
                  <a:pt x="88" y="3"/>
                  <a:pt x="89" y="3"/>
                  <a:pt x="89" y="3"/>
                </a:cubicBezTo>
                <a:cubicBezTo>
                  <a:pt x="89" y="4"/>
                  <a:pt x="90" y="4"/>
                  <a:pt x="90" y="5"/>
                </a:cubicBezTo>
                <a:cubicBezTo>
                  <a:pt x="91" y="5"/>
                  <a:pt x="91" y="5"/>
                  <a:pt x="91" y="5"/>
                </a:cubicBezTo>
                <a:cubicBezTo>
                  <a:pt x="91" y="5"/>
                  <a:pt x="91" y="5"/>
                  <a:pt x="91" y="5"/>
                </a:cubicBezTo>
                <a:cubicBezTo>
                  <a:pt x="92" y="6"/>
                  <a:pt x="92" y="7"/>
                  <a:pt x="94" y="7"/>
                </a:cubicBezTo>
                <a:cubicBezTo>
                  <a:pt x="95" y="6"/>
                  <a:pt x="96" y="6"/>
                  <a:pt x="98" y="6"/>
                </a:cubicBezTo>
                <a:cubicBezTo>
                  <a:pt x="98" y="5"/>
                  <a:pt x="98" y="5"/>
                  <a:pt x="98" y="5"/>
                </a:cubicBezTo>
                <a:cubicBezTo>
                  <a:pt x="99" y="5"/>
                  <a:pt x="99" y="5"/>
                  <a:pt x="99" y="5"/>
                </a:cubicBezTo>
                <a:cubicBezTo>
                  <a:pt x="99" y="5"/>
                  <a:pt x="99" y="5"/>
                  <a:pt x="99" y="5"/>
                </a:cubicBezTo>
                <a:cubicBezTo>
                  <a:pt x="100" y="5"/>
                  <a:pt x="100" y="5"/>
                  <a:pt x="100" y="5"/>
                </a:cubicBezTo>
                <a:cubicBezTo>
                  <a:pt x="100" y="5"/>
                  <a:pt x="100" y="5"/>
                  <a:pt x="100" y="5"/>
                </a:cubicBezTo>
                <a:cubicBezTo>
                  <a:pt x="101" y="5"/>
                  <a:pt x="101" y="4"/>
                  <a:pt x="102" y="4"/>
                </a:cubicBezTo>
                <a:cubicBezTo>
                  <a:pt x="102" y="4"/>
                  <a:pt x="102" y="4"/>
                  <a:pt x="102" y="4"/>
                </a:cubicBezTo>
                <a:cubicBezTo>
                  <a:pt x="103" y="4"/>
                  <a:pt x="103" y="4"/>
                  <a:pt x="103" y="4"/>
                </a:cubicBezTo>
                <a:cubicBezTo>
                  <a:pt x="104" y="3"/>
                  <a:pt x="106" y="2"/>
                  <a:pt x="107" y="1"/>
                </a:cubicBezTo>
                <a:cubicBezTo>
                  <a:pt x="107" y="3"/>
                  <a:pt x="107" y="3"/>
                  <a:pt x="107" y="3"/>
                </a:cubicBezTo>
                <a:cubicBezTo>
                  <a:pt x="107" y="3"/>
                  <a:pt x="107" y="3"/>
                  <a:pt x="107" y="3"/>
                </a:cubicBezTo>
                <a:cubicBezTo>
                  <a:pt x="106" y="3"/>
                  <a:pt x="106" y="4"/>
                  <a:pt x="106" y="5"/>
                </a:cubicBezTo>
                <a:cubicBezTo>
                  <a:pt x="106" y="5"/>
                  <a:pt x="106" y="5"/>
                  <a:pt x="106" y="5"/>
                </a:cubicBezTo>
                <a:cubicBezTo>
                  <a:pt x="106" y="5"/>
                  <a:pt x="106" y="5"/>
                  <a:pt x="106" y="5"/>
                </a:cubicBezTo>
                <a:cubicBezTo>
                  <a:pt x="105" y="5"/>
                  <a:pt x="105" y="5"/>
                  <a:pt x="105" y="5"/>
                </a:cubicBezTo>
                <a:cubicBezTo>
                  <a:pt x="105" y="6"/>
                  <a:pt x="105" y="6"/>
                  <a:pt x="105" y="6"/>
                </a:cubicBezTo>
                <a:cubicBezTo>
                  <a:pt x="105" y="6"/>
                  <a:pt x="105" y="7"/>
                  <a:pt x="104" y="7"/>
                </a:cubicBezTo>
                <a:cubicBezTo>
                  <a:pt x="104" y="8"/>
                  <a:pt x="104" y="8"/>
                  <a:pt x="104" y="8"/>
                </a:cubicBezTo>
                <a:cubicBezTo>
                  <a:pt x="104" y="8"/>
                  <a:pt x="104" y="8"/>
                  <a:pt x="103" y="8"/>
                </a:cubicBezTo>
                <a:cubicBezTo>
                  <a:pt x="103" y="9"/>
                  <a:pt x="103" y="9"/>
                  <a:pt x="103" y="9"/>
                </a:cubicBezTo>
                <a:cubicBezTo>
                  <a:pt x="103" y="9"/>
                  <a:pt x="103" y="9"/>
                  <a:pt x="102" y="10"/>
                </a:cubicBezTo>
                <a:cubicBezTo>
                  <a:pt x="102" y="11"/>
                  <a:pt x="101" y="11"/>
                  <a:pt x="100" y="12"/>
                </a:cubicBezTo>
                <a:cubicBezTo>
                  <a:pt x="99" y="12"/>
                  <a:pt x="99" y="12"/>
                  <a:pt x="99" y="12"/>
                </a:cubicBezTo>
                <a:cubicBezTo>
                  <a:pt x="99" y="13"/>
                  <a:pt x="98" y="13"/>
                  <a:pt x="98" y="14"/>
                </a:cubicBezTo>
                <a:cubicBezTo>
                  <a:pt x="98" y="14"/>
                  <a:pt x="98" y="14"/>
                  <a:pt x="98" y="14"/>
                </a:cubicBezTo>
                <a:cubicBezTo>
                  <a:pt x="99" y="13"/>
                  <a:pt x="101" y="14"/>
                  <a:pt x="102" y="13"/>
                </a:cubicBezTo>
                <a:cubicBezTo>
                  <a:pt x="105" y="12"/>
                  <a:pt x="107" y="12"/>
                  <a:pt x="110" y="11"/>
                </a:cubicBezTo>
                <a:cubicBezTo>
                  <a:pt x="109" y="12"/>
                  <a:pt x="109" y="13"/>
                  <a:pt x="108" y="14"/>
                </a:cubicBezTo>
              </a:path>
            </a:pathLst>
          </a:custGeom>
          <a:solidFill>
            <a:srgbClr val="1EB6B7"/>
          </a:solidFill>
          <a:ln>
            <a:noFill/>
          </a:ln>
        </p:spPr>
        <p:txBody>
          <a:bodyPr vert="horz" wrap="square" lIns="91154" tIns="45578" rIns="91154" bIns="45578" numCol="1" anchor="t" anchorCtr="0" compatLnSpc="1">
            <a:prstTxWarp prst="textNoShape">
              <a:avLst/>
            </a:prstTxWarp>
          </a:bodyPr>
          <a:lstStyle/>
          <a:p>
            <a:endParaRPr lang="fr-FR" sz="1444">
              <a:latin typeface="Pole Emploi PRO" panose="02000503040000020004" pitchFamily="50" charset="0"/>
            </a:endParaRPr>
          </a:p>
        </p:txBody>
      </p:sp>
      <p:sp>
        <p:nvSpPr>
          <p:cNvPr id="24" name="AutoShape 7">
            <a:extLst>
              <a:ext uri="{FF2B5EF4-FFF2-40B4-BE49-F238E27FC236}">
                <a16:creationId xmlns="" xmlns:a16="http://schemas.microsoft.com/office/drawing/2014/main" id="{69EDE5DC-6AF9-4178-AA61-1E71347E78FD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435105" y="13940716"/>
            <a:ext cx="203260" cy="20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54" tIns="45578" rIns="91154" bIns="45578" numCol="1" anchor="t" anchorCtr="0" compatLnSpc="1">
            <a:prstTxWarp prst="textNoShape">
              <a:avLst/>
            </a:prstTxWarp>
          </a:bodyPr>
          <a:lstStyle/>
          <a:p>
            <a:endParaRPr lang="fr-FR" sz="1444">
              <a:latin typeface="Pole Emploi PRO" panose="02000503040000020004" pitchFamily="50" charset="0"/>
            </a:endParaRPr>
          </a:p>
        </p:txBody>
      </p:sp>
      <p:sp>
        <p:nvSpPr>
          <p:cNvPr id="25" name="Freeform 9">
            <a:extLst>
              <a:ext uri="{FF2B5EF4-FFF2-40B4-BE49-F238E27FC236}">
                <a16:creationId xmlns="" xmlns:a16="http://schemas.microsoft.com/office/drawing/2014/main" id="{587F9E82-E887-49B5-98D2-F1588867740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36694" y="13942304"/>
            <a:ext cx="203260" cy="203136"/>
          </a:xfrm>
          <a:custGeom>
            <a:avLst/>
            <a:gdLst>
              <a:gd name="T0" fmla="*/ 61 w 96"/>
              <a:gd name="T1" fmla="*/ 31 h 96"/>
              <a:gd name="T2" fmla="*/ 56 w 96"/>
              <a:gd name="T3" fmla="*/ 31 h 96"/>
              <a:gd name="T4" fmla="*/ 52 w 96"/>
              <a:gd name="T5" fmla="*/ 36 h 96"/>
              <a:gd name="T6" fmla="*/ 52 w 96"/>
              <a:gd name="T7" fmla="*/ 41 h 96"/>
              <a:gd name="T8" fmla="*/ 60 w 96"/>
              <a:gd name="T9" fmla="*/ 41 h 96"/>
              <a:gd name="T10" fmla="*/ 59 w 96"/>
              <a:gd name="T11" fmla="*/ 50 h 96"/>
              <a:gd name="T12" fmla="*/ 52 w 96"/>
              <a:gd name="T13" fmla="*/ 50 h 96"/>
              <a:gd name="T14" fmla="*/ 52 w 96"/>
              <a:gd name="T15" fmla="*/ 72 h 96"/>
              <a:gd name="T16" fmla="*/ 43 w 96"/>
              <a:gd name="T17" fmla="*/ 72 h 96"/>
              <a:gd name="T18" fmla="*/ 43 w 96"/>
              <a:gd name="T19" fmla="*/ 50 h 96"/>
              <a:gd name="T20" fmla="*/ 35 w 96"/>
              <a:gd name="T21" fmla="*/ 50 h 96"/>
              <a:gd name="T22" fmla="*/ 35 w 96"/>
              <a:gd name="T23" fmla="*/ 41 h 96"/>
              <a:gd name="T24" fmla="*/ 43 w 96"/>
              <a:gd name="T25" fmla="*/ 41 h 96"/>
              <a:gd name="T26" fmla="*/ 43 w 96"/>
              <a:gd name="T27" fmla="*/ 35 h 96"/>
              <a:gd name="T28" fmla="*/ 54 w 96"/>
              <a:gd name="T29" fmla="*/ 23 h 96"/>
              <a:gd name="T30" fmla="*/ 61 w 96"/>
              <a:gd name="T31" fmla="*/ 24 h 96"/>
              <a:gd name="T32" fmla="*/ 61 w 96"/>
              <a:gd name="T33" fmla="*/ 31 h 96"/>
              <a:gd name="T34" fmla="*/ 48 w 96"/>
              <a:gd name="T35" fmla="*/ 0 h 96"/>
              <a:gd name="T36" fmla="*/ 0 w 96"/>
              <a:gd name="T37" fmla="*/ 48 h 96"/>
              <a:gd name="T38" fmla="*/ 48 w 96"/>
              <a:gd name="T39" fmla="*/ 96 h 96"/>
              <a:gd name="T40" fmla="*/ 96 w 96"/>
              <a:gd name="T41" fmla="*/ 48 h 96"/>
              <a:gd name="T42" fmla="*/ 48 w 96"/>
              <a:gd name="T43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96">
                <a:moveTo>
                  <a:pt x="61" y="31"/>
                </a:moveTo>
                <a:cubicBezTo>
                  <a:pt x="56" y="31"/>
                  <a:pt x="56" y="31"/>
                  <a:pt x="56" y="31"/>
                </a:cubicBezTo>
                <a:cubicBezTo>
                  <a:pt x="52" y="31"/>
                  <a:pt x="52" y="33"/>
                  <a:pt x="52" y="36"/>
                </a:cubicBezTo>
                <a:cubicBezTo>
                  <a:pt x="52" y="41"/>
                  <a:pt x="52" y="41"/>
                  <a:pt x="52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50"/>
                  <a:pt x="59" y="50"/>
                  <a:pt x="59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52" y="72"/>
                  <a:pt x="52" y="72"/>
                  <a:pt x="52" y="72"/>
                </a:cubicBezTo>
                <a:cubicBezTo>
                  <a:pt x="43" y="72"/>
                  <a:pt x="43" y="72"/>
                  <a:pt x="43" y="72"/>
                </a:cubicBezTo>
                <a:cubicBezTo>
                  <a:pt x="43" y="50"/>
                  <a:pt x="43" y="50"/>
                  <a:pt x="43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41"/>
                  <a:pt x="35" y="41"/>
                  <a:pt x="35" y="41"/>
                </a:cubicBezTo>
                <a:cubicBezTo>
                  <a:pt x="43" y="41"/>
                  <a:pt x="43" y="41"/>
                  <a:pt x="43" y="41"/>
                </a:cubicBezTo>
                <a:cubicBezTo>
                  <a:pt x="43" y="35"/>
                  <a:pt x="43" y="35"/>
                  <a:pt x="43" y="35"/>
                </a:cubicBezTo>
                <a:cubicBezTo>
                  <a:pt x="43" y="27"/>
                  <a:pt x="47" y="23"/>
                  <a:pt x="54" y="23"/>
                </a:cubicBezTo>
                <a:cubicBezTo>
                  <a:pt x="57" y="23"/>
                  <a:pt x="60" y="23"/>
                  <a:pt x="61" y="24"/>
                </a:cubicBezTo>
                <a:lnTo>
                  <a:pt x="61" y="31"/>
                </a:lnTo>
                <a:close/>
                <a:moveTo>
                  <a:pt x="48" y="0"/>
                </a:moveTo>
                <a:cubicBezTo>
                  <a:pt x="21" y="0"/>
                  <a:pt x="0" y="21"/>
                  <a:pt x="0" y="48"/>
                </a:cubicBezTo>
                <a:cubicBezTo>
                  <a:pt x="0" y="74"/>
                  <a:pt x="21" y="96"/>
                  <a:pt x="48" y="96"/>
                </a:cubicBezTo>
                <a:cubicBezTo>
                  <a:pt x="74" y="96"/>
                  <a:pt x="96" y="74"/>
                  <a:pt x="96" y="48"/>
                </a:cubicBezTo>
                <a:cubicBezTo>
                  <a:pt x="96" y="21"/>
                  <a:pt x="74" y="0"/>
                  <a:pt x="48" y="0"/>
                </a:cubicBezTo>
              </a:path>
            </a:pathLst>
          </a:custGeom>
          <a:solidFill>
            <a:srgbClr val="1EB6B7"/>
          </a:solidFill>
          <a:ln>
            <a:noFill/>
          </a:ln>
        </p:spPr>
        <p:txBody>
          <a:bodyPr vert="horz" wrap="square" lIns="91154" tIns="45578" rIns="91154" bIns="45578" numCol="1" anchor="t" anchorCtr="0" compatLnSpc="1">
            <a:prstTxWarp prst="textNoShape">
              <a:avLst/>
            </a:prstTxWarp>
          </a:bodyPr>
          <a:lstStyle/>
          <a:p>
            <a:endParaRPr lang="fr-FR" sz="1444">
              <a:latin typeface="Pole Emploi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805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file:////Volumes/2021-2022/TRAVAIL%20LOLO/Pole%20Emploi/23_Gabarits_affiches_internes/Import/Logo%20PE.png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file:////Volumes/2021-2022/TRAVAIL%20LOLO/Pole%20Emploi/23_Gabarits_affiches_internes/Import/Logo%20RF.png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 PE.png">
            <a:extLst>
              <a:ext uri="{FF2B5EF4-FFF2-40B4-BE49-F238E27FC236}">
                <a16:creationId xmlns="" xmlns:a16="http://schemas.microsoft.com/office/drawing/2014/main" id="{46EFD3F2-32D6-B7AC-A4CE-232485A51E40}"/>
              </a:ext>
            </a:extLst>
          </p:cNvPr>
          <p:cNvPicPr>
            <a:picLocks noChangeAspect="1"/>
          </p:cNvPicPr>
          <p:nvPr userDrawn="1"/>
        </p:nvPicPr>
        <p:blipFill>
          <a:blip r:embed="rId16" r:link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474" y="13760450"/>
            <a:ext cx="1130935" cy="904875"/>
          </a:xfrm>
          <a:prstGeom prst="rect">
            <a:avLst/>
          </a:prstGeom>
        </p:spPr>
      </p:pic>
      <p:pic>
        <p:nvPicPr>
          <p:cNvPr id="8" name="Logo RF.png">
            <a:extLst>
              <a:ext uri="{FF2B5EF4-FFF2-40B4-BE49-F238E27FC236}">
                <a16:creationId xmlns="" xmlns:a16="http://schemas.microsoft.com/office/drawing/2014/main" id="{A62A39B9-693C-DC2E-B7DB-03192E785403}"/>
              </a:ext>
            </a:extLst>
          </p:cNvPr>
          <p:cNvPicPr>
            <a:picLocks noChangeAspect="1"/>
          </p:cNvPicPr>
          <p:nvPr userDrawn="1"/>
        </p:nvPicPr>
        <p:blipFill>
          <a:blip r:embed="rId18" r:link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259" y="13760132"/>
            <a:ext cx="1028700" cy="90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9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5" r:id="rId2"/>
    <p:sldLayoutId id="2147483687" r:id="rId3"/>
    <p:sldLayoutId id="2147483686" r:id="rId4"/>
    <p:sldLayoutId id="2147483678" r:id="rId5"/>
    <p:sldLayoutId id="2147483679" r:id="rId6"/>
    <p:sldLayoutId id="2147483675" r:id="rId7"/>
    <p:sldLayoutId id="2147483676" r:id="rId8"/>
    <p:sldLayoutId id="2147483677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PECIAL.png" descr="SPE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309956">
            <a:off x="859316" y="6975501"/>
            <a:ext cx="1796981" cy="901869"/>
          </a:xfrm>
          <a:prstGeom prst="rect">
            <a:avLst/>
          </a:prstGeom>
          <a:ln w="3175">
            <a:miter lim="400000"/>
          </a:ln>
        </p:spPr>
      </p:pic>
      <p:sp>
        <p:nvSpPr>
          <p:cNvPr id="14" name="JOB DATING"/>
          <p:cNvSpPr txBox="1"/>
          <p:nvPr/>
        </p:nvSpPr>
        <p:spPr>
          <a:xfrm>
            <a:off x="2237886" y="5994135"/>
            <a:ext cx="5424138" cy="10548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>
            <a:normAutofit/>
          </a:bodyPr>
          <a:lstStyle>
            <a:lvl1pPr algn="l" defTabSz="457200">
              <a:lnSpc>
                <a:spcPct val="120000"/>
              </a:lnSpc>
              <a:defRPr sz="35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 sz="4500" b="1" cap="all" dirty="0" smtClean="0">
                <a:latin typeface="Pole Emploi PRO" panose="02000503040000020004" pitchFamily="50" charset="0"/>
              </a:rPr>
              <a:t>Forum emploi</a:t>
            </a:r>
            <a:endParaRPr sz="4500" b="1" cap="all" dirty="0">
              <a:latin typeface="Pole Emploi PRO" panose="02000503040000020004" pitchFamily="50" charset="0"/>
            </a:endParaRPr>
          </a:p>
        </p:txBody>
      </p:sp>
      <p:pic>
        <p:nvPicPr>
          <p:cNvPr id="18" name="ROND.png" descr="RON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388865">
            <a:off x="1837030" y="8263199"/>
            <a:ext cx="5624531" cy="1514199"/>
          </a:xfrm>
          <a:prstGeom prst="rect">
            <a:avLst/>
          </a:prstGeom>
          <a:ln w="3175">
            <a:miter lim="400000"/>
          </a:ln>
        </p:spPr>
      </p:pic>
      <p:sp>
        <p:nvSpPr>
          <p:cNvPr id="24" name="LE …. OCTOBRE 2020"/>
          <p:cNvSpPr txBox="1"/>
          <p:nvPr/>
        </p:nvSpPr>
        <p:spPr>
          <a:xfrm>
            <a:off x="2570495" y="8590249"/>
            <a:ext cx="5516796" cy="8837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/>
          <a:lstStyle>
            <a:lvl1pPr algn="l" defTabSz="457200">
              <a:lnSpc>
                <a:spcPct val="120000"/>
              </a:lnSpc>
              <a:defRPr sz="35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3500" b="1" cap="all" dirty="0" smtClean="0">
                <a:latin typeface="Pole Emploi PRO" panose="02000503040000020004" pitchFamily="50" charset="0"/>
              </a:rPr>
              <a:t>Mardi 6 juillet 2021</a:t>
            </a:r>
            <a:r>
              <a:rPr lang="fr-FR" sz="3500" dirty="0" smtClean="0">
                <a:latin typeface="Pole Emploi PRO" panose="02000503040000020004" pitchFamily="50" charset="0"/>
              </a:rPr>
              <a:t/>
            </a:r>
            <a:br>
              <a:rPr lang="fr-FR" sz="3500" dirty="0" smtClean="0">
                <a:latin typeface="Pole Emploi PRO" panose="02000503040000020004" pitchFamily="50" charset="0"/>
              </a:rPr>
            </a:br>
            <a:r>
              <a:rPr lang="fr-FR" sz="3500" dirty="0" smtClean="0">
                <a:latin typeface="Pole Emploi PRO" panose="02000503040000020004" pitchFamily="50" charset="0"/>
              </a:rPr>
              <a:t>de 14h à 17h</a:t>
            </a:r>
            <a:endParaRPr sz="3500" dirty="0">
              <a:latin typeface="Pole Emploi PRO" panose="02000503040000020004" pitchFamily="50" charset="0"/>
            </a:endParaRPr>
          </a:p>
        </p:txBody>
      </p:sp>
      <p:sp>
        <p:nvSpPr>
          <p:cNvPr id="26" name="DE 9H À 11H…"/>
          <p:cNvSpPr txBox="1"/>
          <p:nvPr/>
        </p:nvSpPr>
        <p:spPr>
          <a:xfrm>
            <a:off x="2563636" y="10226399"/>
            <a:ext cx="5624088" cy="105624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/>
          <a:lstStyle/>
          <a:p>
            <a:pPr defTabSz="914400">
              <a:defRPr sz="255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  <a:t>L’opportunité de rencontrer </a:t>
            </a:r>
            <a:r>
              <a:rPr lang="fr-FR" sz="1900" dirty="0">
                <a:solidFill>
                  <a:srgbClr val="203C86"/>
                </a:solidFill>
                <a:latin typeface="Pole Emploi PRO" panose="02000503040000020004" pitchFamily="50" charset="0"/>
              </a:rPr>
              <a:t>des employeurs </a:t>
            </a:r>
            <a: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  <a:t/>
            </a:r>
            <a:b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</a:br>
            <a: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  <a:t>et des </a:t>
            </a:r>
            <a:r>
              <a:rPr lang="fr-FR" sz="1900" dirty="0">
                <a:solidFill>
                  <a:srgbClr val="203C86"/>
                </a:solidFill>
                <a:latin typeface="Pole Emploi PRO" panose="02000503040000020004" pitchFamily="50" charset="0"/>
              </a:rPr>
              <a:t>centres </a:t>
            </a:r>
            <a: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  <a:t>de formation </a:t>
            </a:r>
            <a:endParaRPr sz="1900" dirty="0">
              <a:solidFill>
                <a:srgbClr val="203C86"/>
              </a:solidFill>
              <a:latin typeface="Pole Emploi PRO" panose="02000503040000020004" pitchFamily="50" charset="0"/>
            </a:endParaRPr>
          </a:p>
        </p:txBody>
      </p:sp>
      <p:pic>
        <p:nvPicPr>
          <p:cNvPr id="27" name="VENEZ-NOMBREUX.png" descr="VENEZ-NOMBREUX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63636" y="9897745"/>
            <a:ext cx="3196908" cy="533341"/>
          </a:xfrm>
          <a:prstGeom prst="rect">
            <a:avLst/>
          </a:prstGeom>
          <a:ln w="3175">
            <a:miter lim="400000"/>
          </a:ln>
        </p:spPr>
      </p:pic>
      <p:sp>
        <p:nvSpPr>
          <p:cNvPr id="28" name="INTÉRESSÉ(E) ?…"/>
          <p:cNvSpPr txBox="1"/>
          <p:nvPr/>
        </p:nvSpPr>
        <p:spPr>
          <a:xfrm>
            <a:off x="346869" y="11282643"/>
            <a:ext cx="4603086" cy="9848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6200" tIns="76200" rIns="76200" bIns="76200" anchor="ctr">
            <a:spAutoFit/>
          </a:bodyPr>
          <a:lstStyle/>
          <a:p>
            <a:pPr defTabSz="914400">
              <a:defRPr sz="2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sz="1800" b="1" dirty="0" smtClean="0">
                <a:latin typeface="Pole Emploi PRO" panose="02000503040000020004" pitchFamily="50" charset="0"/>
                <a:sym typeface="Arial"/>
              </a:rPr>
              <a:t>Nom du lieu</a:t>
            </a:r>
            <a:br>
              <a:rPr lang="fr-FR" sz="1800" b="1" dirty="0" smtClean="0">
                <a:latin typeface="Pole Emploi PRO" panose="02000503040000020004" pitchFamily="50" charset="0"/>
                <a:sym typeface="Arial"/>
              </a:rPr>
            </a:br>
            <a:r>
              <a:rPr lang="fr-FR" sz="1800" dirty="0" smtClean="0">
                <a:latin typeface="Pole Emploi PRO" panose="02000503040000020004" pitchFamily="50" charset="0"/>
                <a:sym typeface="Arial"/>
              </a:rPr>
              <a:t>Adresse</a:t>
            </a:r>
            <a:br>
              <a:rPr lang="fr-FR" sz="1800" dirty="0" smtClean="0">
                <a:latin typeface="Pole Emploi PRO" panose="02000503040000020004" pitchFamily="50" charset="0"/>
                <a:sym typeface="Arial"/>
              </a:rPr>
            </a:br>
            <a:r>
              <a:rPr lang="fr-FR" sz="1800" dirty="0" smtClean="0">
                <a:latin typeface="Pole Emploi PRO" panose="02000503040000020004" pitchFamily="50" charset="0"/>
                <a:sym typeface="Arial"/>
              </a:rPr>
              <a:t>CP + Ville</a:t>
            </a:r>
            <a:endParaRPr sz="1800" dirty="0">
              <a:latin typeface="Pole Emploi PRO" panose="02000503040000020004" pitchFamily="50" charset="0"/>
            </a:endParaRPr>
          </a:p>
        </p:txBody>
      </p:sp>
      <p:sp>
        <p:nvSpPr>
          <p:cNvPr id="29" name="INTÉRESSÉ(E) ?…"/>
          <p:cNvSpPr txBox="1"/>
          <p:nvPr/>
        </p:nvSpPr>
        <p:spPr>
          <a:xfrm>
            <a:off x="346869" y="12233438"/>
            <a:ext cx="5913901" cy="7078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6200" tIns="76200" rIns="76200" bIns="76200" anchor="ctr">
            <a:spAutoFit/>
          </a:bodyPr>
          <a:lstStyle/>
          <a:p>
            <a:pPr defTabSz="914400">
              <a:defRPr sz="2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800" b="1" dirty="0">
                <a:latin typeface="Pole Emploi PRO" panose="02000503040000020004" pitchFamily="50" charset="0"/>
              </a:rPr>
              <a:t>INTÉRESSÉ(E) ?</a:t>
            </a:r>
            <a:r>
              <a:rPr lang="fr-FR" sz="1800" b="1" dirty="0">
                <a:latin typeface="Pole Emploi PRO" panose="02000503040000020004" pitchFamily="50" charset="0"/>
              </a:rPr>
              <a:t> </a:t>
            </a:r>
            <a:r>
              <a:rPr lang="fr-FR" sz="1800" b="1" dirty="0" smtClean="0">
                <a:latin typeface="Pole Emploi PRO" panose="02000503040000020004" pitchFamily="50" charset="0"/>
              </a:rPr>
              <a:t>Inscription obligatoire</a:t>
            </a:r>
            <a:br>
              <a:rPr lang="fr-FR" sz="1800" b="1" dirty="0" smtClean="0">
                <a:latin typeface="Pole Emploi PRO" panose="02000503040000020004" pitchFamily="50" charset="0"/>
              </a:rPr>
            </a:br>
            <a:r>
              <a:rPr lang="fr-FR" sz="1800" b="1" dirty="0" smtClean="0">
                <a:latin typeface="Pole Emploi PRO" panose="02000503040000020004" pitchFamily="50" charset="0"/>
              </a:rPr>
              <a:t>par mail : </a:t>
            </a:r>
            <a:r>
              <a:rPr lang="fr-FR" sz="1800" dirty="0" smtClean="0">
                <a:latin typeface="Pole Emploi PRO" panose="02000503040000020004" pitchFamily="50" charset="0"/>
              </a:rPr>
              <a:t>??????@pole-emploi.fr</a:t>
            </a:r>
            <a:endParaRPr sz="1800" dirty="0">
              <a:latin typeface="Pole Emploi PRO" panose="02000503040000020004" pitchFamily="50" charset="0"/>
            </a:endParaRPr>
          </a:p>
        </p:txBody>
      </p:sp>
      <p:sp>
        <p:nvSpPr>
          <p:cNvPr id="31" name="SECTEUR DE LA SANTÉ"/>
          <p:cNvSpPr txBox="1"/>
          <p:nvPr/>
        </p:nvSpPr>
        <p:spPr>
          <a:xfrm>
            <a:off x="2579168" y="7072513"/>
            <a:ext cx="7776944" cy="103946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/>
          <a:lstStyle>
            <a:lvl1pPr algn="l" defTabSz="457200">
              <a:lnSpc>
                <a:spcPct val="120000"/>
              </a:lnSpc>
              <a:defRPr sz="35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fr-FR" sz="4800" b="1" cap="all" dirty="0" smtClean="0">
                <a:latin typeface="Pole Emploi PRO" panose="02000503040000020004" pitchFamily="50" charset="0"/>
              </a:rPr>
              <a:t>Secteur </a:t>
            </a:r>
            <a:r>
              <a:rPr lang="fr-FR" sz="4800" b="1" cap="all" dirty="0" err="1" smtClean="0">
                <a:latin typeface="Pole Emploi PRO" panose="02000503040000020004" pitchFamily="50" charset="0"/>
              </a:rPr>
              <a:t>xxxxxxx</a:t>
            </a:r>
            <a:r>
              <a:rPr lang="fr-FR" sz="4800" b="1" cap="all" dirty="0" smtClean="0">
                <a:latin typeface="Pole Emploi PRO" panose="02000503040000020004" pitchFamily="50" charset="0"/>
              </a:rPr>
              <a:t/>
            </a:r>
            <a:br>
              <a:rPr lang="fr-FR" sz="4800" b="1" cap="all" dirty="0" smtClean="0">
                <a:latin typeface="Pole Emploi PRO" panose="02000503040000020004" pitchFamily="50" charset="0"/>
              </a:rPr>
            </a:br>
            <a:r>
              <a:rPr lang="fr-FR" sz="4800" b="1" cap="all" dirty="0" err="1" smtClean="0">
                <a:latin typeface="Pole Emploi PRO" panose="02000503040000020004" pitchFamily="50" charset="0"/>
              </a:rPr>
              <a:t>xxxxxxxxxx</a:t>
            </a:r>
            <a:endParaRPr sz="4800" b="1" cap="all" dirty="0">
              <a:latin typeface="Pole Emploi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52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TÉRESSÉ(E) ?…"/>
          <p:cNvSpPr txBox="1"/>
          <p:nvPr/>
        </p:nvSpPr>
        <p:spPr>
          <a:xfrm>
            <a:off x="346869" y="11282643"/>
            <a:ext cx="4603086" cy="9848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6200" tIns="76200" rIns="76200" bIns="76200" anchor="ctr">
            <a:spAutoFit/>
          </a:bodyPr>
          <a:lstStyle/>
          <a:p>
            <a:pPr defTabSz="914400">
              <a:defRPr sz="2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sz="1800" b="1" dirty="0" smtClean="0">
                <a:latin typeface="Pole Emploi PRO" panose="02000503040000020004" pitchFamily="50" charset="0"/>
                <a:sym typeface="Arial"/>
              </a:rPr>
              <a:t>Nom du lieu</a:t>
            </a:r>
            <a:r>
              <a:rPr lang="fr-FR" sz="1800" dirty="0" smtClean="0">
                <a:latin typeface="Pole Emploi PRO" panose="02000503040000020004" pitchFamily="50" charset="0"/>
                <a:sym typeface="Arial"/>
              </a:rPr>
              <a:t/>
            </a:r>
            <a:br>
              <a:rPr lang="fr-FR" sz="1800" dirty="0" smtClean="0">
                <a:latin typeface="Pole Emploi PRO" panose="02000503040000020004" pitchFamily="50" charset="0"/>
                <a:sym typeface="Arial"/>
              </a:rPr>
            </a:br>
            <a:r>
              <a:rPr lang="fr-FR" sz="1800" dirty="0" smtClean="0">
                <a:latin typeface="Pole Emploi PRO" panose="02000503040000020004" pitchFamily="50" charset="0"/>
                <a:sym typeface="Arial"/>
              </a:rPr>
              <a:t>Adresse</a:t>
            </a:r>
            <a:br>
              <a:rPr lang="fr-FR" sz="1800" dirty="0" smtClean="0">
                <a:latin typeface="Pole Emploi PRO" panose="02000503040000020004" pitchFamily="50" charset="0"/>
                <a:sym typeface="Arial"/>
              </a:rPr>
            </a:br>
            <a:r>
              <a:rPr lang="fr-FR" sz="1800" dirty="0" smtClean="0">
                <a:latin typeface="Pole Emploi PRO" panose="02000503040000020004" pitchFamily="50" charset="0"/>
                <a:sym typeface="Arial"/>
              </a:rPr>
              <a:t>CP + Ville</a:t>
            </a:r>
            <a:endParaRPr sz="1800" dirty="0">
              <a:latin typeface="Pole Emploi PRO" panose="02000503040000020004" pitchFamily="50" charset="0"/>
            </a:endParaRPr>
          </a:p>
        </p:txBody>
      </p:sp>
      <p:sp>
        <p:nvSpPr>
          <p:cNvPr id="20" name="INTÉRESSÉ(E) ?…"/>
          <p:cNvSpPr txBox="1"/>
          <p:nvPr/>
        </p:nvSpPr>
        <p:spPr>
          <a:xfrm>
            <a:off x="346869" y="12233438"/>
            <a:ext cx="5913901" cy="7078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6200" tIns="76200" rIns="76200" bIns="76200" anchor="ctr">
            <a:spAutoFit/>
          </a:bodyPr>
          <a:lstStyle/>
          <a:p>
            <a:pPr defTabSz="914400">
              <a:defRPr sz="2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800" b="1" dirty="0">
                <a:latin typeface="Pole Emploi PRO" panose="02000503040000020004" pitchFamily="50" charset="0"/>
              </a:rPr>
              <a:t>INTÉRESSÉ(E) ?</a:t>
            </a:r>
            <a:r>
              <a:rPr lang="fr-FR" sz="1800" b="1" dirty="0">
                <a:latin typeface="Pole Emploi PRO" panose="02000503040000020004" pitchFamily="50" charset="0"/>
              </a:rPr>
              <a:t> </a:t>
            </a:r>
            <a:r>
              <a:rPr lang="fr-FR" sz="1800" b="1" dirty="0" smtClean="0">
                <a:latin typeface="Pole Emploi PRO" panose="02000503040000020004" pitchFamily="50" charset="0"/>
              </a:rPr>
              <a:t>Inscription obligatoire</a:t>
            </a:r>
            <a:br>
              <a:rPr lang="fr-FR" sz="1800" b="1" dirty="0" smtClean="0">
                <a:latin typeface="Pole Emploi PRO" panose="02000503040000020004" pitchFamily="50" charset="0"/>
              </a:rPr>
            </a:br>
            <a:r>
              <a:rPr lang="fr-FR" sz="1800" b="1" dirty="0" smtClean="0">
                <a:latin typeface="Pole Emploi PRO" panose="02000503040000020004" pitchFamily="50" charset="0"/>
              </a:rPr>
              <a:t>par mail : </a:t>
            </a:r>
            <a:r>
              <a:rPr lang="fr-FR" sz="1800" dirty="0" smtClean="0">
                <a:latin typeface="Pole Emploi PRO" panose="02000503040000020004" pitchFamily="50" charset="0"/>
              </a:rPr>
              <a:t>??????@pole-emploi.fr</a:t>
            </a:r>
            <a:endParaRPr sz="1800" dirty="0">
              <a:latin typeface="Pole Emploi PRO" panose="02000503040000020004" pitchFamily="50" charset="0"/>
            </a:endParaRPr>
          </a:p>
        </p:txBody>
      </p:sp>
      <p:pic>
        <p:nvPicPr>
          <p:cNvPr id="23" name="SPECIAL.png" descr="SPE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309956">
            <a:off x="859316" y="6888417"/>
            <a:ext cx="1796981" cy="901869"/>
          </a:xfrm>
          <a:prstGeom prst="rect">
            <a:avLst/>
          </a:prstGeom>
          <a:ln w="3175">
            <a:miter lim="400000"/>
          </a:ln>
        </p:spPr>
      </p:pic>
      <p:pic>
        <p:nvPicPr>
          <p:cNvPr id="25" name="ROND.png" descr="RON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388865">
            <a:off x="1837030" y="8263199"/>
            <a:ext cx="5624531" cy="1514199"/>
          </a:xfrm>
          <a:prstGeom prst="rect">
            <a:avLst/>
          </a:prstGeom>
          <a:ln w="3175">
            <a:miter lim="400000"/>
          </a:ln>
        </p:spPr>
      </p:pic>
      <p:sp>
        <p:nvSpPr>
          <p:cNvPr id="26" name="LE …. OCTOBRE 2020"/>
          <p:cNvSpPr txBox="1"/>
          <p:nvPr/>
        </p:nvSpPr>
        <p:spPr>
          <a:xfrm>
            <a:off x="2570495" y="8590249"/>
            <a:ext cx="5516796" cy="8837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/>
          <a:lstStyle>
            <a:lvl1pPr algn="l" defTabSz="457200">
              <a:lnSpc>
                <a:spcPct val="120000"/>
              </a:lnSpc>
              <a:defRPr sz="35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3500" b="1" cap="all" dirty="0" smtClean="0">
                <a:latin typeface="Pole Emploi PRO" panose="02000503040000020004" pitchFamily="50" charset="0"/>
              </a:rPr>
              <a:t>Mardi 6 juillet 2021</a:t>
            </a:r>
            <a:r>
              <a:rPr lang="fr-FR" sz="3500" dirty="0" smtClean="0">
                <a:latin typeface="Pole Emploi PRO" panose="02000503040000020004" pitchFamily="50" charset="0"/>
              </a:rPr>
              <a:t/>
            </a:r>
            <a:br>
              <a:rPr lang="fr-FR" sz="3500" dirty="0" smtClean="0">
                <a:latin typeface="Pole Emploi PRO" panose="02000503040000020004" pitchFamily="50" charset="0"/>
              </a:rPr>
            </a:br>
            <a:r>
              <a:rPr lang="fr-FR" sz="3500" dirty="0" smtClean="0">
                <a:latin typeface="Pole Emploi PRO" panose="02000503040000020004" pitchFamily="50" charset="0"/>
              </a:rPr>
              <a:t>de 14h à 17h</a:t>
            </a:r>
            <a:endParaRPr sz="3500" dirty="0">
              <a:latin typeface="Pole Emploi PRO" panose="02000503040000020004" pitchFamily="50" charset="0"/>
            </a:endParaRPr>
          </a:p>
        </p:txBody>
      </p:sp>
      <p:sp>
        <p:nvSpPr>
          <p:cNvPr id="27" name="DE 9H À 11H…"/>
          <p:cNvSpPr txBox="1"/>
          <p:nvPr/>
        </p:nvSpPr>
        <p:spPr>
          <a:xfrm>
            <a:off x="2563636" y="10226399"/>
            <a:ext cx="5624088" cy="105624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/>
          <a:lstStyle/>
          <a:p>
            <a:pPr defTabSz="914400">
              <a:defRPr sz="255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  <a:t>L’opportunité de rencontrer </a:t>
            </a:r>
            <a:r>
              <a:rPr lang="fr-FR" sz="1900" dirty="0">
                <a:solidFill>
                  <a:srgbClr val="203C86"/>
                </a:solidFill>
                <a:latin typeface="Pole Emploi PRO" panose="02000503040000020004" pitchFamily="50" charset="0"/>
              </a:rPr>
              <a:t>des employeurs </a:t>
            </a:r>
            <a: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  <a:t/>
            </a:r>
            <a:b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</a:br>
            <a: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  <a:t>et des </a:t>
            </a:r>
            <a:r>
              <a:rPr lang="fr-FR" sz="1900" dirty="0">
                <a:solidFill>
                  <a:srgbClr val="203C86"/>
                </a:solidFill>
                <a:latin typeface="Pole Emploi PRO" panose="02000503040000020004" pitchFamily="50" charset="0"/>
              </a:rPr>
              <a:t>centres </a:t>
            </a:r>
            <a: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  <a:t>de formation</a:t>
            </a:r>
            <a:endParaRPr sz="1900" dirty="0">
              <a:solidFill>
                <a:srgbClr val="203C86"/>
              </a:solidFill>
              <a:latin typeface="Pole Emploi PRO" panose="02000503040000020004" pitchFamily="50" charset="0"/>
            </a:endParaRPr>
          </a:p>
        </p:txBody>
      </p:sp>
      <p:pic>
        <p:nvPicPr>
          <p:cNvPr id="28" name="VENEZ-NOMBREUX.png" descr="VENEZ-NOMBREUX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63636" y="9897745"/>
            <a:ext cx="3196908" cy="533341"/>
          </a:xfrm>
          <a:prstGeom prst="rect">
            <a:avLst/>
          </a:prstGeom>
          <a:ln w="3175">
            <a:miter lim="400000"/>
          </a:ln>
        </p:spPr>
      </p:pic>
      <p:sp>
        <p:nvSpPr>
          <p:cNvPr id="29" name="SECTEUR DE LA SANTÉ"/>
          <p:cNvSpPr txBox="1"/>
          <p:nvPr/>
        </p:nvSpPr>
        <p:spPr>
          <a:xfrm>
            <a:off x="2579168" y="6985429"/>
            <a:ext cx="7776944" cy="103946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/>
          <a:lstStyle>
            <a:lvl1pPr algn="l" defTabSz="457200">
              <a:lnSpc>
                <a:spcPct val="120000"/>
              </a:lnSpc>
              <a:defRPr sz="35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fr-FR" sz="4800" b="1" cap="all" dirty="0" smtClean="0">
                <a:latin typeface="Pole Emploi PRO" panose="02000503040000020004" pitchFamily="50" charset="0"/>
              </a:rPr>
              <a:t>Secteur </a:t>
            </a:r>
            <a:br>
              <a:rPr lang="fr-FR" sz="4800" b="1" cap="all" dirty="0" smtClean="0">
                <a:latin typeface="Pole Emploi PRO" panose="02000503040000020004" pitchFamily="50" charset="0"/>
              </a:rPr>
            </a:br>
            <a:r>
              <a:rPr lang="fr-FR" sz="4800" b="1" cap="all" dirty="0" smtClean="0">
                <a:latin typeface="Pole Emploi PRO" panose="02000503040000020004" pitchFamily="50" charset="0"/>
              </a:rPr>
              <a:t>des Transports</a:t>
            </a:r>
            <a:endParaRPr sz="4800" b="1" cap="all" dirty="0">
              <a:latin typeface="Pole Emploi PRO" panose="02000503040000020004" pitchFamily="50" charset="0"/>
            </a:endParaRPr>
          </a:p>
        </p:txBody>
      </p:sp>
      <p:sp>
        <p:nvSpPr>
          <p:cNvPr id="11" name="JOB DATING"/>
          <p:cNvSpPr txBox="1"/>
          <p:nvPr/>
        </p:nvSpPr>
        <p:spPr>
          <a:xfrm>
            <a:off x="2237886" y="5994135"/>
            <a:ext cx="5424138" cy="10548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>
            <a:normAutofit/>
          </a:bodyPr>
          <a:lstStyle>
            <a:lvl1pPr algn="l" defTabSz="457200">
              <a:lnSpc>
                <a:spcPct val="120000"/>
              </a:lnSpc>
              <a:defRPr sz="35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 sz="4500" b="1" cap="all" dirty="0" smtClean="0">
                <a:latin typeface="Pole Emploi PRO" panose="02000503040000020004" pitchFamily="50" charset="0"/>
              </a:rPr>
              <a:t>Forum emploi</a:t>
            </a:r>
            <a:endParaRPr sz="4500" b="1" cap="all" dirty="0">
              <a:latin typeface="Pole Emploi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45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TÉRESSÉ(E) ?…"/>
          <p:cNvSpPr txBox="1"/>
          <p:nvPr/>
        </p:nvSpPr>
        <p:spPr>
          <a:xfrm>
            <a:off x="346869" y="11282643"/>
            <a:ext cx="4603086" cy="9848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6200" tIns="76200" rIns="76200" bIns="76200" anchor="ctr">
            <a:spAutoFit/>
          </a:bodyPr>
          <a:lstStyle/>
          <a:p>
            <a:pPr defTabSz="914400">
              <a:defRPr sz="2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sz="1800" b="1" dirty="0" smtClean="0">
                <a:latin typeface="Pole Emploi PRO" panose="02000503040000020004" pitchFamily="50" charset="0"/>
                <a:sym typeface="Arial"/>
              </a:rPr>
              <a:t>Nom du lieu</a:t>
            </a:r>
            <a:r>
              <a:rPr lang="fr-FR" sz="1800" dirty="0" smtClean="0">
                <a:latin typeface="Pole Emploi PRO" panose="02000503040000020004" pitchFamily="50" charset="0"/>
                <a:sym typeface="Arial"/>
              </a:rPr>
              <a:t/>
            </a:r>
            <a:br>
              <a:rPr lang="fr-FR" sz="1800" dirty="0" smtClean="0">
                <a:latin typeface="Pole Emploi PRO" panose="02000503040000020004" pitchFamily="50" charset="0"/>
                <a:sym typeface="Arial"/>
              </a:rPr>
            </a:br>
            <a:r>
              <a:rPr lang="fr-FR" sz="1800" dirty="0" smtClean="0">
                <a:latin typeface="Pole Emploi PRO" panose="02000503040000020004" pitchFamily="50" charset="0"/>
                <a:sym typeface="Arial"/>
              </a:rPr>
              <a:t>Adresse</a:t>
            </a:r>
            <a:br>
              <a:rPr lang="fr-FR" sz="1800" dirty="0" smtClean="0">
                <a:latin typeface="Pole Emploi PRO" panose="02000503040000020004" pitchFamily="50" charset="0"/>
                <a:sym typeface="Arial"/>
              </a:rPr>
            </a:br>
            <a:r>
              <a:rPr lang="fr-FR" sz="1800" dirty="0" smtClean="0">
                <a:latin typeface="Pole Emploi PRO" panose="02000503040000020004" pitchFamily="50" charset="0"/>
                <a:sym typeface="Arial"/>
              </a:rPr>
              <a:t>CP + Ville</a:t>
            </a:r>
            <a:endParaRPr sz="1800" dirty="0">
              <a:latin typeface="Pole Emploi PRO" panose="02000503040000020004" pitchFamily="50" charset="0"/>
            </a:endParaRPr>
          </a:p>
        </p:txBody>
      </p:sp>
      <p:sp>
        <p:nvSpPr>
          <p:cNvPr id="20" name="INTÉRESSÉ(E) ?…"/>
          <p:cNvSpPr txBox="1"/>
          <p:nvPr/>
        </p:nvSpPr>
        <p:spPr>
          <a:xfrm>
            <a:off x="346869" y="12233438"/>
            <a:ext cx="5913901" cy="7078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6200" tIns="76200" rIns="76200" bIns="76200" anchor="ctr">
            <a:spAutoFit/>
          </a:bodyPr>
          <a:lstStyle/>
          <a:p>
            <a:pPr defTabSz="914400">
              <a:defRPr sz="2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800" b="1" dirty="0">
                <a:latin typeface="Pole Emploi PRO" panose="02000503040000020004" pitchFamily="50" charset="0"/>
              </a:rPr>
              <a:t>INTÉRESSÉ(E) ?</a:t>
            </a:r>
            <a:r>
              <a:rPr lang="fr-FR" sz="1800" b="1" dirty="0">
                <a:latin typeface="Pole Emploi PRO" panose="02000503040000020004" pitchFamily="50" charset="0"/>
              </a:rPr>
              <a:t> </a:t>
            </a:r>
            <a:r>
              <a:rPr lang="fr-FR" sz="1800" b="1" dirty="0" smtClean="0">
                <a:latin typeface="Pole Emploi PRO" panose="02000503040000020004" pitchFamily="50" charset="0"/>
              </a:rPr>
              <a:t>Inscription obligatoire</a:t>
            </a:r>
            <a:br>
              <a:rPr lang="fr-FR" sz="1800" b="1" dirty="0" smtClean="0">
                <a:latin typeface="Pole Emploi PRO" panose="02000503040000020004" pitchFamily="50" charset="0"/>
              </a:rPr>
            </a:br>
            <a:r>
              <a:rPr lang="fr-FR" sz="1800" b="1" dirty="0" smtClean="0">
                <a:latin typeface="Pole Emploi PRO" panose="02000503040000020004" pitchFamily="50" charset="0"/>
              </a:rPr>
              <a:t>par mail : </a:t>
            </a:r>
            <a:r>
              <a:rPr lang="fr-FR" sz="1800" dirty="0" smtClean="0">
                <a:latin typeface="Pole Emploi PRO" panose="02000503040000020004" pitchFamily="50" charset="0"/>
              </a:rPr>
              <a:t>??????@pole-emploi.fr</a:t>
            </a:r>
            <a:endParaRPr sz="1800" dirty="0">
              <a:latin typeface="Pole Emploi PRO" panose="02000503040000020004" pitchFamily="50" charset="0"/>
            </a:endParaRPr>
          </a:p>
        </p:txBody>
      </p:sp>
      <p:pic>
        <p:nvPicPr>
          <p:cNvPr id="12" name="SPECIAL.png" descr="SPE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309956">
            <a:off x="859316" y="6888417"/>
            <a:ext cx="1796981" cy="901869"/>
          </a:xfrm>
          <a:prstGeom prst="rect">
            <a:avLst/>
          </a:prstGeom>
          <a:ln w="3175">
            <a:miter lim="400000"/>
          </a:ln>
        </p:spPr>
      </p:pic>
      <p:pic>
        <p:nvPicPr>
          <p:cNvPr id="14" name="ROND.png" descr="RON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388865">
            <a:off x="1837030" y="8263199"/>
            <a:ext cx="5624531" cy="1514199"/>
          </a:xfrm>
          <a:prstGeom prst="rect">
            <a:avLst/>
          </a:prstGeom>
          <a:ln w="3175">
            <a:miter lim="400000"/>
          </a:ln>
        </p:spPr>
      </p:pic>
      <p:sp>
        <p:nvSpPr>
          <p:cNvPr id="21" name="LE …. OCTOBRE 2020"/>
          <p:cNvSpPr txBox="1"/>
          <p:nvPr/>
        </p:nvSpPr>
        <p:spPr>
          <a:xfrm>
            <a:off x="2570495" y="8590249"/>
            <a:ext cx="5516796" cy="8837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/>
          <a:lstStyle>
            <a:lvl1pPr algn="l" defTabSz="457200">
              <a:lnSpc>
                <a:spcPct val="120000"/>
              </a:lnSpc>
              <a:defRPr sz="35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3500" b="1" cap="all" dirty="0" smtClean="0">
                <a:latin typeface="Pole Emploi PRO" panose="02000503040000020004" pitchFamily="50" charset="0"/>
              </a:rPr>
              <a:t>Mardi 6 juillet 2021</a:t>
            </a:r>
            <a:r>
              <a:rPr lang="fr-FR" sz="3500" dirty="0" smtClean="0">
                <a:latin typeface="Pole Emploi PRO" panose="02000503040000020004" pitchFamily="50" charset="0"/>
              </a:rPr>
              <a:t/>
            </a:r>
            <a:br>
              <a:rPr lang="fr-FR" sz="3500" dirty="0" smtClean="0">
                <a:latin typeface="Pole Emploi PRO" panose="02000503040000020004" pitchFamily="50" charset="0"/>
              </a:rPr>
            </a:br>
            <a:r>
              <a:rPr lang="fr-FR" sz="3500" dirty="0" smtClean="0">
                <a:latin typeface="Pole Emploi PRO" panose="02000503040000020004" pitchFamily="50" charset="0"/>
              </a:rPr>
              <a:t>de 14h à 17h</a:t>
            </a:r>
            <a:endParaRPr sz="3500" dirty="0">
              <a:latin typeface="Pole Emploi PRO" panose="02000503040000020004" pitchFamily="50" charset="0"/>
            </a:endParaRPr>
          </a:p>
        </p:txBody>
      </p:sp>
      <p:sp>
        <p:nvSpPr>
          <p:cNvPr id="22" name="DE 9H À 11H…"/>
          <p:cNvSpPr txBox="1"/>
          <p:nvPr/>
        </p:nvSpPr>
        <p:spPr>
          <a:xfrm>
            <a:off x="2563636" y="10226399"/>
            <a:ext cx="5624088" cy="105624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/>
          <a:lstStyle/>
          <a:p>
            <a:pPr defTabSz="914400">
              <a:defRPr sz="255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  <a:t>L’opportunité de rencontrer </a:t>
            </a:r>
            <a:r>
              <a:rPr lang="fr-FR" sz="1900" dirty="0">
                <a:solidFill>
                  <a:srgbClr val="203C86"/>
                </a:solidFill>
                <a:latin typeface="Pole Emploi PRO" panose="02000503040000020004" pitchFamily="50" charset="0"/>
              </a:rPr>
              <a:t>des employeurs </a:t>
            </a:r>
            <a: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  <a:t/>
            </a:r>
            <a:b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</a:br>
            <a: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  <a:t>et des </a:t>
            </a:r>
            <a:r>
              <a:rPr lang="fr-FR" sz="1900" dirty="0">
                <a:solidFill>
                  <a:srgbClr val="203C86"/>
                </a:solidFill>
                <a:latin typeface="Pole Emploi PRO" panose="02000503040000020004" pitchFamily="50" charset="0"/>
              </a:rPr>
              <a:t>centres </a:t>
            </a:r>
            <a: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  <a:t>de formation</a:t>
            </a:r>
            <a:endParaRPr sz="1900" dirty="0">
              <a:solidFill>
                <a:srgbClr val="203C86"/>
              </a:solidFill>
              <a:latin typeface="Pole Emploi PRO" panose="02000503040000020004" pitchFamily="50" charset="0"/>
            </a:endParaRPr>
          </a:p>
        </p:txBody>
      </p:sp>
      <p:pic>
        <p:nvPicPr>
          <p:cNvPr id="23" name="VENEZ-NOMBREUX.png" descr="VENEZ-NOMBREUX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63636" y="9897745"/>
            <a:ext cx="3196908" cy="533341"/>
          </a:xfrm>
          <a:prstGeom prst="rect">
            <a:avLst/>
          </a:prstGeom>
          <a:ln w="3175">
            <a:miter lim="400000"/>
          </a:ln>
        </p:spPr>
      </p:pic>
      <p:sp>
        <p:nvSpPr>
          <p:cNvPr id="24" name="SECTEUR DE LA SANTÉ"/>
          <p:cNvSpPr txBox="1"/>
          <p:nvPr/>
        </p:nvSpPr>
        <p:spPr>
          <a:xfrm>
            <a:off x="2579168" y="6985429"/>
            <a:ext cx="7776944" cy="103946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/>
          <a:lstStyle>
            <a:lvl1pPr algn="l" defTabSz="457200">
              <a:lnSpc>
                <a:spcPct val="120000"/>
              </a:lnSpc>
              <a:defRPr sz="35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fr-FR" sz="4800" b="1" cap="all" dirty="0" smtClean="0">
                <a:latin typeface="Pole Emploi PRO" panose="02000503040000020004" pitchFamily="50" charset="0"/>
              </a:rPr>
              <a:t>Secteur de la</a:t>
            </a:r>
            <a:br>
              <a:rPr lang="fr-FR" sz="4800" b="1" cap="all" dirty="0" smtClean="0">
                <a:latin typeface="Pole Emploi PRO" panose="02000503040000020004" pitchFamily="50" charset="0"/>
              </a:rPr>
            </a:br>
            <a:r>
              <a:rPr lang="fr-FR" sz="4800" b="1" cap="all" dirty="0" smtClean="0">
                <a:latin typeface="Pole Emploi PRO" panose="02000503040000020004" pitchFamily="50" charset="0"/>
              </a:rPr>
              <a:t>grande distribution</a:t>
            </a:r>
            <a:endParaRPr sz="4800" b="1" cap="all" dirty="0">
              <a:latin typeface="Pole Emploi PRO" panose="02000503040000020004" pitchFamily="50" charset="0"/>
            </a:endParaRPr>
          </a:p>
        </p:txBody>
      </p:sp>
      <p:sp>
        <p:nvSpPr>
          <p:cNvPr id="11" name="JOB DATING"/>
          <p:cNvSpPr txBox="1"/>
          <p:nvPr/>
        </p:nvSpPr>
        <p:spPr>
          <a:xfrm>
            <a:off x="2237886" y="5994135"/>
            <a:ext cx="5424138" cy="10548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>
            <a:normAutofit/>
          </a:bodyPr>
          <a:lstStyle>
            <a:lvl1pPr algn="l" defTabSz="457200">
              <a:lnSpc>
                <a:spcPct val="120000"/>
              </a:lnSpc>
              <a:defRPr sz="35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 sz="4500" b="1" cap="all" dirty="0" smtClean="0">
                <a:latin typeface="Pole Emploi PRO" panose="02000503040000020004" pitchFamily="50" charset="0"/>
              </a:rPr>
              <a:t>Forum emploi</a:t>
            </a:r>
            <a:endParaRPr sz="4500" b="1" cap="all" dirty="0">
              <a:latin typeface="Pole Emploi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21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TÉRESSÉ(E) ?…"/>
          <p:cNvSpPr txBox="1"/>
          <p:nvPr/>
        </p:nvSpPr>
        <p:spPr>
          <a:xfrm>
            <a:off x="346869" y="11282643"/>
            <a:ext cx="4603086" cy="9848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6200" tIns="76200" rIns="76200" bIns="76200" anchor="ctr">
            <a:spAutoFit/>
          </a:bodyPr>
          <a:lstStyle/>
          <a:p>
            <a:pPr defTabSz="914400">
              <a:defRPr sz="2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sz="1800" b="1" dirty="0" smtClean="0">
                <a:latin typeface="Pole Emploi PRO" panose="02000503040000020004" pitchFamily="50" charset="0"/>
                <a:sym typeface="Arial"/>
              </a:rPr>
              <a:t>Nom du lieu</a:t>
            </a:r>
            <a:r>
              <a:rPr lang="fr-FR" sz="1800" dirty="0" smtClean="0">
                <a:latin typeface="Pole Emploi PRO" panose="02000503040000020004" pitchFamily="50" charset="0"/>
                <a:sym typeface="Arial"/>
              </a:rPr>
              <a:t/>
            </a:r>
            <a:br>
              <a:rPr lang="fr-FR" sz="1800" dirty="0" smtClean="0">
                <a:latin typeface="Pole Emploi PRO" panose="02000503040000020004" pitchFamily="50" charset="0"/>
                <a:sym typeface="Arial"/>
              </a:rPr>
            </a:br>
            <a:r>
              <a:rPr lang="fr-FR" sz="1800" dirty="0" smtClean="0">
                <a:latin typeface="Pole Emploi PRO" panose="02000503040000020004" pitchFamily="50" charset="0"/>
                <a:sym typeface="Arial"/>
              </a:rPr>
              <a:t>Adresse</a:t>
            </a:r>
            <a:br>
              <a:rPr lang="fr-FR" sz="1800" dirty="0" smtClean="0">
                <a:latin typeface="Pole Emploi PRO" panose="02000503040000020004" pitchFamily="50" charset="0"/>
                <a:sym typeface="Arial"/>
              </a:rPr>
            </a:br>
            <a:r>
              <a:rPr lang="fr-FR" sz="1800" dirty="0" smtClean="0">
                <a:latin typeface="Pole Emploi PRO" panose="02000503040000020004" pitchFamily="50" charset="0"/>
                <a:sym typeface="Arial"/>
              </a:rPr>
              <a:t>CP + Ville</a:t>
            </a:r>
            <a:endParaRPr sz="1800" dirty="0">
              <a:latin typeface="Pole Emploi PRO" panose="02000503040000020004" pitchFamily="50" charset="0"/>
            </a:endParaRPr>
          </a:p>
        </p:txBody>
      </p:sp>
      <p:sp>
        <p:nvSpPr>
          <p:cNvPr id="3" name="INTÉRESSÉ(E) ?…"/>
          <p:cNvSpPr txBox="1"/>
          <p:nvPr/>
        </p:nvSpPr>
        <p:spPr>
          <a:xfrm>
            <a:off x="346869" y="12233438"/>
            <a:ext cx="5913901" cy="7078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6200" tIns="76200" rIns="76200" bIns="76200" anchor="ctr">
            <a:spAutoFit/>
          </a:bodyPr>
          <a:lstStyle/>
          <a:p>
            <a:pPr defTabSz="914400">
              <a:defRPr sz="2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800" b="1" dirty="0">
                <a:latin typeface="Pole Emploi PRO" panose="02000503040000020004" pitchFamily="50" charset="0"/>
              </a:rPr>
              <a:t>INTÉRESSÉ(E) ?</a:t>
            </a:r>
            <a:r>
              <a:rPr lang="fr-FR" sz="1800" b="1" dirty="0">
                <a:latin typeface="Pole Emploi PRO" panose="02000503040000020004" pitchFamily="50" charset="0"/>
              </a:rPr>
              <a:t> </a:t>
            </a:r>
            <a:r>
              <a:rPr lang="fr-FR" sz="1800" b="1" dirty="0" smtClean="0">
                <a:latin typeface="Pole Emploi PRO" panose="02000503040000020004" pitchFamily="50" charset="0"/>
              </a:rPr>
              <a:t>Inscription obligatoire</a:t>
            </a:r>
            <a:br>
              <a:rPr lang="fr-FR" sz="1800" b="1" dirty="0" smtClean="0">
                <a:latin typeface="Pole Emploi PRO" panose="02000503040000020004" pitchFamily="50" charset="0"/>
              </a:rPr>
            </a:br>
            <a:r>
              <a:rPr lang="fr-FR" sz="1800" b="1" dirty="0" smtClean="0">
                <a:latin typeface="Pole Emploi PRO" panose="02000503040000020004" pitchFamily="50" charset="0"/>
              </a:rPr>
              <a:t>par mail : </a:t>
            </a:r>
            <a:r>
              <a:rPr lang="fr-FR" sz="1800" dirty="0" smtClean="0">
                <a:latin typeface="Pole Emploi PRO" panose="02000503040000020004" pitchFamily="50" charset="0"/>
              </a:rPr>
              <a:t>??????@pole-emploi.fr</a:t>
            </a:r>
            <a:endParaRPr sz="1800" dirty="0">
              <a:latin typeface="Pole Emploi PRO" panose="02000503040000020004" pitchFamily="50" charset="0"/>
            </a:endParaRPr>
          </a:p>
        </p:txBody>
      </p:sp>
      <p:pic>
        <p:nvPicPr>
          <p:cNvPr id="4" name="SPECIAL.png" descr="SPE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309956">
            <a:off x="859316" y="6888417"/>
            <a:ext cx="1796981" cy="901869"/>
          </a:xfrm>
          <a:prstGeom prst="rect">
            <a:avLst/>
          </a:prstGeom>
          <a:ln w="3175">
            <a:miter lim="400000"/>
          </a:ln>
        </p:spPr>
      </p:pic>
      <p:pic>
        <p:nvPicPr>
          <p:cNvPr id="6" name="ROND.png" descr="RON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388865">
            <a:off x="1837030" y="8263199"/>
            <a:ext cx="5624531" cy="1514199"/>
          </a:xfrm>
          <a:prstGeom prst="rect">
            <a:avLst/>
          </a:prstGeom>
          <a:ln w="3175">
            <a:miter lim="400000"/>
          </a:ln>
        </p:spPr>
      </p:pic>
      <p:sp>
        <p:nvSpPr>
          <p:cNvPr id="7" name="LE …. OCTOBRE 2020"/>
          <p:cNvSpPr txBox="1"/>
          <p:nvPr/>
        </p:nvSpPr>
        <p:spPr>
          <a:xfrm>
            <a:off x="2570495" y="8590249"/>
            <a:ext cx="5516796" cy="8837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/>
          <a:lstStyle>
            <a:lvl1pPr algn="l" defTabSz="457200">
              <a:lnSpc>
                <a:spcPct val="120000"/>
              </a:lnSpc>
              <a:defRPr sz="35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3500" b="1" cap="all" dirty="0" smtClean="0">
                <a:latin typeface="Pole Emploi PRO" panose="02000503040000020004" pitchFamily="50" charset="0"/>
              </a:rPr>
              <a:t>Mardi 6 juillet 2021</a:t>
            </a:r>
            <a:r>
              <a:rPr lang="fr-FR" sz="3500" dirty="0" smtClean="0">
                <a:latin typeface="Pole Emploi PRO" panose="02000503040000020004" pitchFamily="50" charset="0"/>
              </a:rPr>
              <a:t/>
            </a:r>
            <a:br>
              <a:rPr lang="fr-FR" sz="3500" dirty="0" smtClean="0">
                <a:latin typeface="Pole Emploi PRO" panose="02000503040000020004" pitchFamily="50" charset="0"/>
              </a:rPr>
            </a:br>
            <a:r>
              <a:rPr lang="fr-FR" sz="3500" dirty="0" smtClean="0">
                <a:latin typeface="Pole Emploi PRO" panose="02000503040000020004" pitchFamily="50" charset="0"/>
              </a:rPr>
              <a:t>de 14h à 17h</a:t>
            </a:r>
            <a:endParaRPr sz="3500" dirty="0">
              <a:latin typeface="Pole Emploi PRO" panose="02000503040000020004" pitchFamily="50" charset="0"/>
            </a:endParaRPr>
          </a:p>
        </p:txBody>
      </p:sp>
      <p:sp>
        <p:nvSpPr>
          <p:cNvPr id="8" name="DE 9H À 11H…"/>
          <p:cNvSpPr txBox="1"/>
          <p:nvPr/>
        </p:nvSpPr>
        <p:spPr>
          <a:xfrm>
            <a:off x="2563636" y="10226399"/>
            <a:ext cx="5624088" cy="105624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/>
          <a:lstStyle/>
          <a:p>
            <a:pPr defTabSz="914400">
              <a:defRPr sz="255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  <a:t>L’opportunité de rencontrer </a:t>
            </a:r>
            <a:r>
              <a:rPr lang="fr-FR" sz="1900" dirty="0">
                <a:solidFill>
                  <a:srgbClr val="203C86"/>
                </a:solidFill>
                <a:latin typeface="Pole Emploi PRO" panose="02000503040000020004" pitchFamily="50" charset="0"/>
              </a:rPr>
              <a:t>des employeurs </a:t>
            </a:r>
            <a: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  <a:t/>
            </a:r>
            <a:b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</a:br>
            <a: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  <a:t>et des </a:t>
            </a:r>
            <a:r>
              <a:rPr lang="fr-FR" sz="1900" dirty="0">
                <a:solidFill>
                  <a:srgbClr val="203C86"/>
                </a:solidFill>
                <a:latin typeface="Pole Emploi PRO" panose="02000503040000020004" pitchFamily="50" charset="0"/>
              </a:rPr>
              <a:t>centres </a:t>
            </a:r>
            <a: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  <a:t>de formation</a:t>
            </a:r>
            <a:endParaRPr sz="1900" dirty="0">
              <a:solidFill>
                <a:srgbClr val="203C86"/>
              </a:solidFill>
              <a:latin typeface="Pole Emploi PRO" panose="02000503040000020004" pitchFamily="50" charset="0"/>
            </a:endParaRPr>
          </a:p>
        </p:txBody>
      </p:sp>
      <p:pic>
        <p:nvPicPr>
          <p:cNvPr id="9" name="VENEZ-NOMBREUX.png" descr="VENEZ-NOMBREUX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63636" y="9897745"/>
            <a:ext cx="3196908" cy="533341"/>
          </a:xfrm>
          <a:prstGeom prst="rect">
            <a:avLst/>
          </a:prstGeom>
          <a:ln w="3175">
            <a:miter lim="400000"/>
          </a:ln>
        </p:spPr>
      </p:pic>
      <p:sp>
        <p:nvSpPr>
          <p:cNvPr id="10" name="SECTEUR DE LA SANTÉ"/>
          <p:cNvSpPr txBox="1"/>
          <p:nvPr/>
        </p:nvSpPr>
        <p:spPr>
          <a:xfrm>
            <a:off x="2579168" y="6985429"/>
            <a:ext cx="7776944" cy="103946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/>
          <a:lstStyle>
            <a:lvl1pPr algn="l" defTabSz="457200">
              <a:lnSpc>
                <a:spcPct val="120000"/>
              </a:lnSpc>
              <a:defRPr sz="35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fr-FR" sz="4800" b="1" cap="all" dirty="0" smtClean="0">
                <a:latin typeface="Pole Emploi PRO" panose="02000503040000020004" pitchFamily="50" charset="0"/>
              </a:rPr>
              <a:t>Secteur de l’agroalimentaire</a:t>
            </a:r>
            <a:endParaRPr sz="4800" b="1" cap="all" dirty="0">
              <a:latin typeface="Pole Emploi PRO" panose="02000503040000020004" pitchFamily="50" charset="0"/>
            </a:endParaRPr>
          </a:p>
        </p:txBody>
      </p:sp>
      <p:sp>
        <p:nvSpPr>
          <p:cNvPr id="11" name="JOB DATING"/>
          <p:cNvSpPr txBox="1"/>
          <p:nvPr/>
        </p:nvSpPr>
        <p:spPr>
          <a:xfrm>
            <a:off x="2237886" y="5994135"/>
            <a:ext cx="5424138" cy="10548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>
            <a:normAutofit/>
          </a:bodyPr>
          <a:lstStyle>
            <a:lvl1pPr algn="l" defTabSz="457200">
              <a:lnSpc>
                <a:spcPct val="120000"/>
              </a:lnSpc>
              <a:defRPr sz="35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 sz="4500" b="1" cap="all" dirty="0" smtClean="0">
                <a:latin typeface="Pole Emploi PRO" panose="02000503040000020004" pitchFamily="50" charset="0"/>
              </a:rPr>
              <a:t>Forum emploi</a:t>
            </a:r>
            <a:endParaRPr sz="4500" b="1" cap="all" dirty="0">
              <a:latin typeface="Pole Emploi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68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TÉRESSÉ(E) ?…"/>
          <p:cNvSpPr txBox="1"/>
          <p:nvPr/>
        </p:nvSpPr>
        <p:spPr>
          <a:xfrm>
            <a:off x="346869" y="11282643"/>
            <a:ext cx="4603086" cy="9848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6200" tIns="76200" rIns="76200" bIns="76200" anchor="ctr">
            <a:spAutoFit/>
          </a:bodyPr>
          <a:lstStyle/>
          <a:p>
            <a:pPr defTabSz="914400">
              <a:defRPr sz="2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sz="1800" b="1" dirty="0" smtClean="0">
                <a:latin typeface="Pole Emploi PRO" panose="02000503040000020004" pitchFamily="50" charset="0"/>
                <a:sym typeface="Arial"/>
              </a:rPr>
              <a:t>Nom du lieu</a:t>
            </a:r>
            <a:r>
              <a:rPr lang="fr-FR" sz="1800" dirty="0" smtClean="0">
                <a:latin typeface="Pole Emploi PRO" panose="02000503040000020004" pitchFamily="50" charset="0"/>
                <a:sym typeface="Arial"/>
              </a:rPr>
              <a:t/>
            </a:r>
            <a:br>
              <a:rPr lang="fr-FR" sz="1800" dirty="0" smtClean="0">
                <a:latin typeface="Pole Emploi PRO" panose="02000503040000020004" pitchFamily="50" charset="0"/>
                <a:sym typeface="Arial"/>
              </a:rPr>
            </a:br>
            <a:r>
              <a:rPr lang="fr-FR" sz="1800" dirty="0" smtClean="0">
                <a:latin typeface="Pole Emploi PRO" panose="02000503040000020004" pitchFamily="50" charset="0"/>
                <a:sym typeface="Arial"/>
              </a:rPr>
              <a:t>Adresse</a:t>
            </a:r>
            <a:br>
              <a:rPr lang="fr-FR" sz="1800" dirty="0" smtClean="0">
                <a:latin typeface="Pole Emploi PRO" panose="02000503040000020004" pitchFamily="50" charset="0"/>
                <a:sym typeface="Arial"/>
              </a:rPr>
            </a:br>
            <a:r>
              <a:rPr lang="fr-FR" sz="1800" dirty="0" smtClean="0">
                <a:latin typeface="Pole Emploi PRO" panose="02000503040000020004" pitchFamily="50" charset="0"/>
                <a:sym typeface="Arial"/>
              </a:rPr>
              <a:t>CP + Ville</a:t>
            </a:r>
            <a:endParaRPr sz="1800" dirty="0">
              <a:latin typeface="Pole Emploi PRO" panose="02000503040000020004" pitchFamily="50" charset="0"/>
            </a:endParaRPr>
          </a:p>
        </p:txBody>
      </p:sp>
      <p:sp>
        <p:nvSpPr>
          <p:cNvPr id="3" name="INTÉRESSÉ(E) ?…"/>
          <p:cNvSpPr txBox="1"/>
          <p:nvPr/>
        </p:nvSpPr>
        <p:spPr>
          <a:xfrm>
            <a:off x="346869" y="12233438"/>
            <a:ext cx="5913901" cy="7078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6200" tIns="76200" rIns="76200" bIns="76200" anchor="ctr">
            <a:spAutoFit/>
          </a:bodyPr>
          <a:lstStyle/>
          <a:p>
            <a:pPr defTabSz="914400">
              <a:defRPr sz="2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800" b="1" dirty="0">
                <a:latin typeface="Pole Emploi PRO" panose="02000503040000020004" pitchFamily="50" charset="0"/>
              </a:rPr>
              <a:t>INTÉRESSÉ(E) ?</a:t>
            </a:r>
            <a:r>
              <a:rPr lang="fr-FR" sz="1800" b="1" dirty="0">
                <a:latin typeface="Pole Emploi PRO" panose="02000503040000020004" pitchFamily="50" charset="0"/>
              </a:rPr>
              <a:t> </a:t>
            </a:r>
            <a:r>
              <a:rPr lang="fr-FR" sz="1800" b="1" dirty="0" smtClean="0">
                <a:latin typeface="Pole Emploi PRO" panose="02000503040000020004" pitchFamily="50" charset="0"/>
              </a:rPr>
              <a:t>Inscription obligatoire</a:t>
            </a:r>
            <a:br>
              <a:rPr lang="fr-FR" sz="1800" b="1" dirty="0" smtClean="0">
                <a:latin typeface="Pole Emploi PRO" panose="02000503040000020004" pitchFamily="50" charset="0"/>
              </a:rPr>
            </a:br>
            <a:r>
              <a:rPr lang="fr-FR" sz="1800" b="1" dirty="0" smtClean="0">
                <a:latin typeface="Pole Emploi PRO" panose="02000503040000020004" pitchFamily="50" charset="0"/>
              </a:rPr>
              <a:t>par mail : </a:t>
            </a:r>
            <a:r>
              <a:rPr lang="fr-FR" sz="1800" dirty="0" smtClean="0">
                <a:latin typeface="Pole Emploi PRO" panose="02000503040000020004" pitchFamily="50" charset="0"/>
              </a:rPr>
              <a:t>??????@pole-emploi.fr</a:t>
            </a:r>
            <a:endParaRPr sz="1800" dirty="0">
              <a:latin typeface="Pole Emploi PRO" panose="02000503040000020004" pitchFamily="50" charset="0"/>
            </a:endParaRPr>
          </a:p>
        </p:txBody>
      </p:sp>
      <p:pic>
        <p:nvPicPr>
          <p:cNvPr id="4" name="SPECIAL.png" descr="SPE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309956">
            <a:off x="859316" y="6888417"/>
            <a:ext cx="1796981" cy="901869"/>
          </a:xfrm>
          <a:prstGeom prst="rect">
            <a:avLst/>
          </a:prstGeom>
          <a:ln w="3175">
            <a:miter lim="400000"/>
          </a:ln>
        </p:spPr>
      </p:pic>
      <p:pic>
        <p:nvPicPr>
          <p:cNvPr id="6" name="ROND.png" descr="RON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388865">
            <a:off x="1837030" y="8263199"/>
            <a:ext cx="5624531" cy="1514199"/>
          </a:xfrm>
          <a:prstGeom prst="rect">
            <a:avLst/>
          </a:prstGeom>
          <a:ln w="3175">
            <a:miter lim="400000"/>
          </a:ln>
        </p:spPr>
      </p:pic>
      <p:sp>
        <p:nvSpPr>
          <p:cNvPr id="7" name="LE …. OCTOBRE 2020"/>
          <p:cNvSpPr txBox="1"/>
          <p:nvPr/>
        </p:nvSpPr>
        <p:spPr>
          <a:xfrm>
            <a:off x="2570495" y="8590249"/>
            <a:ext cx="5516796" cy="8837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/>
          <a:lstStyle>
            <a:lvl1pPr algn="l" defTabSz="457200">
              <a:lnSpc>
                <a:spcPct val="120000"/>
              </a:lnSpc>
              <a:defRPr sz="35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3500" b="1" cap="all" dirty="0" smtClean="0">
                <a:latin typeface="Pole Emploi PRO" panose="02000503040000020004" pitchFamily="50" charset="0"/>
              </a:rPr>
              <a:t>Mardi 6 juillet 2021</a:t>
            </a:r>
            <a:r>
              <a:rPr lang="fr-FR" sz="3500" dirty="0" smtClean="0">
                <a:latin typeface="Pole Emploi PRO" panose="02000503040000020004" pitchFamily="50" charset="0"/>
              </a:rPr>
              <a:t/>
            </a:r>
            <a:br>
              <a:rPr lang="fr-FR" sz="3500" dirty="0" smtClean="0">
                <a:latin typeface="Pole Emploi PRO" panose="02000503040000020004" pitchFamily="50" charset="0"/>
              </a:rPr>
            </a:br>
            <a:r>
              <a:rPr lang="fr-FR" sz="3500" dirty="0" smtClean="0">
                <a:latin typeface="Pole Emploi PRO" panose="02000503040000020004" pitchFamily="50" charset="0"/>
              </a:rPr>
              <a:t>de 14h à 17h</a:t>
            </a:r>
            <a:endParaRPr sz="3500" dirty="0">
              <a:latin typeface="Pole Emploi PRO" panose="02000503040000020004" pitchFamily="50" charset="0"/>
            </a:endParaRPr>
          </a:p>
        </p:txBody>
      </p:sp>
      <p:sp>
        <p:nvSpPr>
          <p:cNvPr id="8" name="DE 9H À 11H…"/>
          <p:cNvSpPr txBox="1"/>
          <p:nvPr/>
        </p:nvSpPr>
        <p:spPr>
          <a:xfrm>
            <a:off x="2563636" y="10226399"/>
            <a:ext cx="5624088" cy="105624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/>
          <a:lstStyle/>
          <a:p>
            <a:pPr defTabSz="914400">
              <a:defRPr sz="255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  <a:t>L’opportunité de rencontrer </a:t>
            </a:r>
            <a:r>
              <a:rPr lang="fr-FR" sz="1900" dirty="0">
                <a:solidFill>
                  <a:srgbClr val="203C86"/>
                </a:solidFill>
                <a:latin typeface="Pole Emploi PRO" panose="02000503040000020004" pitchFamily="50" charset="0"/>
              </a:rPr>
              <a:t>des employeurs </a:t>
            </a:r>
            <a: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  <a:t/>
            </a:r>
            <a:b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</a:br>
            <a: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  <a:t>et des </a:t>
            </a:r>
            <a:r>
              <a:rPr lang="fr-FR" sz="1900" dirty="0">
                <a:solidFill>
                  <a:srgbClr val="203C86"/>
                </a:solidFill>
                <a:latin typeface="Pole Emploi PRO" panose="02000503040000020004" pitchFamily="50" charset="0"/>
              </a:rPr>
              <a:t>centres </a:t>
            </a:r>
            <a: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  <a:t>de formation</a:t>
            </a:r>
            <a:endParaRPr sz="1900" dirty="0">
              <a:solidFill>
                <a:srgbClr val="203C86"/>
              </a:solidFill>
              <a:latin typeface="Pole Emploi PRO" panose="02000503040000020004" pitchFamily="50" charset="0"/>
            </a:endParaRPr>
          </a:p>
        </p:txBody>
      </p:sp>
      <p:pic>
        <p:nvPicPr>
          <p:cNvPr id="9" name="VENEZ-NOMBREUX.png" descr="VENEZ-NOMBREUX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63636" y="9897745"/>
            <a:ext cx="3196908" cy="533341"/>
          </a:xfrm>
          <a:prstGeom prst="rect">
            <a:avLst/>
          </a:prstGeom>
          <a:ln w="3175">
            <a:miter lim="400000"/>
          </a:ln>
        </p:spPr>
      </p:pic>
      <p:sp>
        <p:nvSpPr>
          <p:cNvPr id="10" name="SECTEUR DE LA SANTÉ"/>
          <p:cNvSpPr txBox="1"/>
          <p:nvPr/>
        </p:nvSpPr>
        <p:spPr>
          <a:xfrm>
            <a:off x="2579168" y="6985429"/>
            <a:ext cx="7776944" cy="103946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/>
          <a:lstStyle>
            <a:lvl1pPr algn="l" defTabSz="457200">
              <a:lnSpc>
                <a:spcPct val="120000"/>
              </a:lnSpc>
              <a:defRPr sz="35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fr-FR" sz="4800" b="1" cap="all" dirty="0" smtClean="0">
                <a:latin typeface="Pole Emploi PRO" panose="02000503040000020004" pitchFamily="50" charset="0"/>
              </a:rPr>
              <a:t>Secteur </a:t>
            </a:r>
            <a:br>
              <a:rPr lang="fr-FR" sz="4800" b="1" cap="all" dirty="0" smtClean="0">
                <a:latin typeface="Pole Emploi PRO" panose="02000503040000020004" pitchFamily="50" charset="0"/>
              </a:rPr>
            </a:br>
            <a:r>
              <a:rPr lang="fr-FR" sz="4800" b="1" cap="all" dirty="0" smtClean="0">
                <a:latin typeface="Pole Emploi PRO" panose="02000503040000020004" pitchFamily="50" charset="0"/>
              </a:rPr>
              <a:t>de l’industrie</a:t>
            </a:r>
            <a:endParaRPr sz="4800" b="1" cap="all" dirty="0">
              <a:latin typeface="Pole Emploi PRO" panose="02000503040000020004" pitchFamily="50" charset="0"/>
            </a:endParaRPr>
          </a:p>
        </p:txBody>
      </p:sp>
      <p:sp>
        <p:nvSpPr>
          <p:cNvPr id="11" name="JOB DATING"/>
          <p:cNvSpPr txBox="1"/>
          <p:nvPr/>
        </p:nvSpPr>
        <p:spPr>
          <a:xfrm>
            <a:off x="2237886" y="5994135"/>
            <a:ext cx="5424138" cy="10548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>
            <a:normAutofit/>
          </a:bodyPr>
          <a:lstStyle>
            <a:lvl1pPr algn="l" defTabSz="457200">
              <a:lnSpc>
                <a:spcPct val="120000"/>
              </a:lnSpc>
              <a:defRPr sz="35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 sz="4500" b="1" cap="all" dirty="0" smtClean="0">
                <a:latin typeface="Pole Emploi PRO" panose="02000503040000020004" pitchFamily="50" charset="0"/>
              </a:rPr>
              <a:t>Forum emploi</a:t>
            </a:r>
            <a:endParaRPr sz="4500" b="1" cap="all" dirty="0">
              <a:latin typeface="Pole Emploi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56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OB DATING"/>
          <p:cNvSpPr txBox="1"/>
          <p:nvPr/>
        </p:nvSpPr>
        <p:spPr>
          <a:xfrm>
            <a:off x="2237886" y="5994135"/>
            <a:ext cx="5424138" cy="10548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>
            <a:normAutofit/>
          </a:bodyPr>
          <a:lstStyle>
            <a:lvl1pPr algn="l" defTabSz="457200">
              <a:lnSpc>
                <a:spcPct val="120000"/>
              </a:lnSpc>
              <a:defRPr sz="35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 sz="4500" b="1" cap="all" dirty="0" smtClean="0">
                <a:latin typeface="Pole Emploi PRO" panose="02000503040000020004" pitchFamily="50" charset="0"/>
              </a:rPr>
              <a:t>Forum emploi</a:t>
            </a:r>
            <a:endParaRPr sz="4500" b="1" cap="all" dirty="0">
              <a:latin typeface="Pole Emploi PRO" panose="02000503040000020004" pitchFamily="50" charset="0"/>
            </a:endParaRPr>
          </a:p>
        </p:txBody>
      </p:sp>
      <p:pic>
        <p:nvPicPr>
          <p:cNvPr id="3" name="ROND.png" descr="RON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388865">
            <a:off x="1837030" y="8263199"/>
            <a:ext cx="5624531" cy="1514199"/>
          </a:xfrm>
          <a:prstGeom prst="rect">
            <a:avLst/>
          </a:prstGeom>
          <a:ln w="3175">
            <a:miter lim="400000"/>
          </a:ln>
        </p:spPr>
      </p:pic>
      <p:sp>
        <p:nvSpPr>
          <p:cNvPr id="4" name="LE …. OCTOBRE 2020"/>
          <p:cNvSpPr txBox="1"/>
          <p:nvPr/>
        </p:nvSpPr>
        <p:spPr>
          <a:xfrm>
            <a:off x="2570495" y="8590249"/>
            <a:ext cx="5516796" cy="8837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/>
          <a:lstStyle>
            <a:lvl1pPr algn="l" defTabSz="457200">
              <a:lnSpc>
                <a:spcPct val="120000"/>
              </a:lnSpc>
              <a:defRPr sz="35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3500" b="1" cap="all" dirty="0" smtClean="0">
                <a:latin typeface="Pole Emploi PRO" panose="02000503040000020004" pitchFamily="50" charset="0"/>
              </a:rPr>
              <a:t>Mardi 6 juillet 2021</a:t>
            </a:r>
            <a:r>
              <a:rPr lang="fr-FR" sz="3500" dirty="0" smtClean="0">
                <a:latin typeface="Pole Emploi PRO" panose="02000503040000020004" pitchFamily="50" charset="0"/>
              </a:rPr>
              <a:t/>
            </a:r>
            <a:br>
              <a:rPr lang="fr-FR" sz="3500" dirty="0" smtClean="0">
                <a:latin typeface="Pole Emploi PRO" panose="02000503040000020004" pitchFamily="50" charset="0"/>
              </a:rPr>
            </a:br>
            <a:r>
              <a:rPr lang="fr-FR" sz="3500" dirty="0" smtClean="0">
                <a:latin typeface="Pole Emploi PRO" panose="02000503040000020004" pitchFamily="50" charset="0"/>
              </a:rPr>
              <a:t>de 14h à 17h</a:t>
            </a:r>
            <a:endParaRPr sz="3500" dirty="0">
              <a:latin typeface="Pole Emploi PRO" panose="02000503040000020004" pitchFamily="50" charset="0"/>
            </a:endParaRPr>
          </a:p>
        </p:txBody>
      </p:sp>
      <p:sp>
        <p:nvSpPr>
          <p:cNvPr id="5" name="DE 9H À 11H…"/>
          <p:cNvSpPr txBox="1"/>
          <p:nvPr/>
        </p:nvSpPr>
        <p:spPr>
          <a:xfrm>
            <a:off x="2563636" y="10226399"/>
            <a:ext cx="5624088" cy="105624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/>
          <a:lstStyle/>
          <a:p>
            <a:pPr defTabSz="914400">
              <a:defRPr sz="255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  <a:t>L’opportunité de rencontrer </a:t>
            </a:r>
            <a:r>
              <a:rPr lang="fr-FR" sz="1900" dirty="0">
                <a:solidFill>
                  <a:srgbClr val="203C86"/>
                </a:solidFill>
                <a:latin typeface="Pole Emploi PRO" panose="02000503040000020004" pitchFamily="50" charset="0"/>
              </a:rPr>
              <a:t>des employeurs </a:t>
            </a:r>
            <a: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  <a:t/>
            </a:r>
            <a:b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</a:br>
            <a: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  <a:t>et des </a:t>
            </a:r>
            <a:r>
              <a:rPr lang="fr-FR" sz="1900" dirty="0">
                <a:solidFill>
                  <a:srgbClr val="203C86"/>
                </a:solidFill>
                <a:latin typeface="Pole Emploi PRO" panose="02000503040000020004" pitchFamily="50" charset="0"/>
              </a:rPr>
              <a:t>centres </a:t>
            </a:r>
            <a: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  <a:t>de formation </a:t>
            </a:r>
            <a:endParaRPr sz="1900" dirty="0">
              <a:solidFill>
                <a:srgbClr val="203C86"/>
              </a:solidFill>
              <a:latin typeface="Pole Emploi PRO" panose="02000503040000020004" pitchFamily="50" charset="0"/>
            </a:endParaRPr>
          </a:p>
        </p:txBody>
      </p:sp>
      <p:pic>
        <p:nvPicPr>
          <p:cNvPr id="6" name="VENEZ-NOMBREUX.png" descr="VENEZ-NOMBREUX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63636" y="9897745"/>
            <a:ext cx="3196908" cy="533341"/>
          </a:xfrm>
          <a:prstGeom prst="rect">
            <a:avLst/>
          </a:prstGeom>
          <a:ln w="3175">
            <a:miter lim="400000"/>
          </a:ln>
        </p:spPr>
      </p:pic>
      <p:sp>
        <p:nvSpPr>
          <p:cNvPr id="7" name="INTÉRESSÉ(E) ?…"/>
          <p:cNvSpPr txBox="1"/>
          <p:nvPr/>
        </p:nvSpPr>
        <p:spPr>
          <a:xfrm>
            <a:off x="346869" y="11282643"/>
            <a:ext cx="4603086" cy="9848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6200" tIns="76200" rIns="76200" bIns="76200" anchor="ctr">
            <a:spAutoFit/>
          </a:bodyPr>
          <a:lstStyle/>
          <a:p>
            <a:pPr defTabSz="914400">
              <a:defRPr sz="2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sz="1800" b="1" dirty="0" smtClean="0">
                <a:latin typeface="Pole Emploi PRO" panose="02000503040000020004" pitchFamily="50" charset="0"/>
                <a:sym typeface="Arial"/>
              </a:rPr>
              <a:t>Nom du lieu</a:t>
            </a:r>
            <a:br>
              <a:rPr lang="fr-FR" sz="1800" b="1" dirty="0" smtClean="0">
                <a:latin typeface="Pole Emploi PRO" panose="02000503040000020004" pitchFamily="50" charset="0"/>
                <a:sym typeface="Arial"/>
              </a:rPr>
            </a:br>
            <a:r>
              <a:rPr lang="fr-FR" sz="1800" dirty="0" smtClean="0">
                <a:latin typeface="Pole Emploi PRO" panose="02000503040000020004" pitchFamily="50" charset="0"/>
                <a:sym typeface="Arial"/>
              </a:rPr>
              <a:t>Adresse</a:t>
            </a:r>
            <a:br>
              <a:rPr lang="fr-FR" sz="1800" dirty="0" smtClean="0">
                <a:latin typeface="Pole Emploi PRO" panose="02000503040000020004" pitchFamily="50" charset="0"/>
                <a:sym typeface="Arial"/>
              </a:rPr>
            </a:br>
            <a:r>
              <a:rPr lang="fr-FR" sz="1800" dirty="0" smtClean="0">
                <a:latin typeface="Pole Emploi PRO" panose="02000503040000020004" pitchFamily="50" charset="0"/>
                <a:sym typeface="Arial"/>
              </a:rPr>
              <a:t>CP + Ville</a:t>
            </a:r>
            <a:endParaRPr sz="1800" dirty="0">
              <a:latin typeface="Pole Emploi PRO" panose="02000503040000020004" pitchFamily="50" charset="0"/>
            </a:endParaRPr>
          </a:p>
        </p:txBody>
      </p:sp>
      <p:sp>
        <p:nvSpPr>
          <p:cNvPr id="8" name="INTÉRESSÉ(E) ?…"/>
          <p:cNvSpPr txBox="1"/>
          <p:nvPr/>
        </p:nvSpPr>
        <p:spPr>
          <a:xfrm>
            <a:off x="346869" y="12233438"/>
            <a:ext cx="5913901" cy="7078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6200" tIns="76200" rIns="76200" bIns="76200" anchor="ctr">
            <a:spAutoFit/>
          </a:bodyPr>
          <a:lstStyle/>
          <a:p>
            <a:pPr defTabSz="914400">
              <a:defRPr sz="2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800" b="1" dirty="0">
                <a:latin typeface="Pole Emploi PRO" panose="02000503040000020004" pitchFamily="50" charset="0"/>
              </a:rPr>
              <a:t>INTÉRESSÉ(E) ?</a:t>
            </a:r>
            <a:r>
              <a:rPr lang="fr-FR" sz="1800" b="1" dirty="0">
                <a:latin typeface="Pole Emploi PRO" panose="02000503040000020004" pitchFamily="50" charset="0"/>
              </a:rPr>
              <a:t> </a:t>
            </a:r>
            <a:r>
              <a:rPr lang="fr-FR" sz="1800" b="1" dirty="0" smtClean="0">
                <a:latin typeface="Pole Emploi PRO" panose="02000503040000020004" pitchFamily="50" charset="0"/>
              </a:rPr>
              <a:t>Inscription obligatoire</a:t>
            </a:r>
            <a:br>
              <a:rPr lang="fr-FR" sz="1800" b="1" dirty="0" smtClean="0">
                <a:latin typeface="Pole Emploi PRO" panose="02000503040000020004" pitchFamily="50" charset="0"/>
              </a:rPr>
            </a:br>
            <a:r>
              <a:rPr lang="fr-FR" sz="1800" b="1" dirty="0" smtClean="0">
                <a:latin typeface="Pole Emploi PRO" panose="02000503040000020004" pitchFamily="50" charset="0"/>
              </a:rPr>
              <a:t>par mail : </a:t>
            </a:r>
            <a:r>
              <a:rPr lang="fr-FR" sz="1800" dirty="0" smtClean="0">
                <a:latin typeface="Pole Emploi PRO" panose="02000503040000020004" pitchFamily="50" charset="0"/>
              </a:rPr>
              <a:t>??????@pole-emploi.fr</a:t>
            </a:r>
            <a:endParaRPr sz="1800" dirty="0">
              <a:latin typeface="Pole Emploi PRO" panose="02000503040000020004" pitchFamily="50" charset="0"/>
            </a:endParaRPr>
          </a:p>
        </p:txBody>
      </p:sp>
      <p:pic>
        <p:nvPicPr>
          <p:cNvPr id="9" name="SPECIAL.png" descr="SPECIA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1309956">
            <a:off x="859316" y="6975501"/>
            <a:ext cx="1796981" cy="901869"/>
          </a:xfrm>
          <a:prstGeom prst="rect">
            <a:avLst/>
          </a:prstGeom>
          <a:ln w="3175">
            <a:miter lim="400000"/>
          </a:ln>
        </p:spPr>
      </p:pic>
      <p:sp>
        <p:nvSpPr>
          <p:cNvPr id="10" name="SECTEUR DE LA SANTÉ"/>
          <p:cNvSpPr txBox="1"/>
          <p:nvPr/>
        </p:nvSpPr>
        <p:spPr>
          <a:xfrm>
            <a:off x="2579168" y="7072513"/>
            <a:ext cx="7276032" cy="103946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/>
          <a:lstStyle>
            <a:lvl1pPr algn="l" defTabSz="457200">
              <a:lnSpc>
                <a:spcPct val="120000"/>
              </a:lnSpc>
              <a:defRPr sz="35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fr-FR" sz="4800" b="1" cap="all" dirty="0" err="1" smtClean="0">
                <a:latin typeface="Pole Emploi PRO" panose="02000503040000020004" pitchFamily="50" charset="0"/>
              </a:rPr>
              <a:t>xxxxxxxxxxxxxx</a:t>
            </a:r>
            <a:r>
              <a:rPr lang="fr-FR" sz="4800" b="1" cap="all" dirty="0" smtClean="0">
                <a:latin typeface="Pole Emploi PRO" panose="02000503040000020004" pitchFamily="50" charset="0"/>
              </a:rPr>
              <a:t/>
            </a:r>
            <a:br>
              <a:rPr lang="fr-FR" sz="4800" b="1" cap="all" dirty="0" smtClean="0">
                <a:latin typeface="Pole Emploi PRO" panose="02000503040000020004" pitchFamily="50" charset="0"/>
              </a:rPr>
            </a:br>
            <a:r>
              <a:rPr lang="fr-FR" sz="4800" b="1" cap="all" dirty="0" err="1" smtClean="0">
                <a:latin typeface="Pole Emploi PRO" panose="02000503040000020004" pitchFamily="50" charset="0"/>
              </a:rPr>
              <a:t>xxxxxxxxxx</a:t>
            </a:r>
            <a:endParaRPr sz="4800" b="1" cap="all" dirty="0">
              <a:latin typeface="Pole Emploi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157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JOB DATING"/>
          <p:cNvSpPr txBox="1"/>
          <p:nvPr/>
        </p:nvSpPr>
        <p:spPr>
          <a:xfrm>
            <a:off x="2237886" y="5994135"/>
            <a:ext cx="5424138" cy="10548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>
            <a:normAutofit/>
          </a:bodyPr>
          <a:lstStyle>
            <a:lvl1pPr algn="l" defTabSz="457200">
              <a:lnSpc>
                <a:spcPct val="120000"/>
              </a:lnSpc>
              <a:defRPr sz="35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 sz="4500" b="1" cap="all" dirty="0" smtClean="0">
                <a:latin typeface="Pole Emploi PRO" panose="02000503040000020004" pitchFamily="50" charset="0"/>
              </a:rPr>
              <a:t>Forum emploi</a:t>
            </a:r>
            <a:endParaRPr sz="4500" b="1" cap="all" dirty="0">
              <a:latin typeface="Pole Emploi PRO" panose="02000503040000020004" pitchFamily="50" charset="0"/>
            </a:endParaRPr>
          </a:p>
        </p:txBody>
      </p:sp>
      <p:pic>
        <p:nvPicPr>
          <p:cNvPr id="18" name="ROND.png" descr="RON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388865">
            <a:off x="1837030" y="8263199"/>
            <a:ext cx="5624531" cy="1514199"/>
          </a:xfrm>
          <a:prstGeom prst="rect">
            <a:avLst/>
          </a:prstGeom>
          <a:ln w="3175">
            <a:miter lim="400000"/>
          </a:ln>
        </p:spPr>
      </p:pic>
      <p:sp>
        <p:nvSpPr>
          <p:cNvPr id="24" name="LE …. OCTOBRE 2020"/>
          <p:cNvSpPr txBox="1"/>
          <p:nvPr/>
        </p:nvSpPr>
        <p:spPr>
          <a:xfrm>
            <a:off x="2570495" y="8590249"/>
            <a:ext cx="5516796" cy="8837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/>
          <a:lstStyle>
            <a:lvl1pPr algn="l" defTabSz="457200">
              <a:lnSpc>
                <a:spcPct val="120000"/>
              </a:lnSpc>
              <a:defRPr sz="35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3500" b="1" cap="all" dirty="0" smtClean="0">
                <a:latin typeface="Pole Emploi PRO" panose="02000503040000020004" pitchFamily="50" charset="0"/>
              </a:rPr>
              <a:t>Mardi 6 juillet 2021</a:t>
            </a:r>
            <a:r>
              <a:rPr lang="fr-FR" sz="3500" dirty="0" smtClean="0">
                <a:latin typeface="Pole Emploi PRO" panose="02000503040000020004" pitchFamily="50" charset="0"/>
              </a:rPr>
              <a:t/>
            </a:r>
            <a:br>
              <a:rPr lang="fr-FR" sz="3500" dirty="0" smtClean="0">
                <a:latin typeface="Pole Emploi PRO" panose="02000503040000020004" pitchFamily="50" charset="0"/>
              </a:rPr>
            </a:br>
            <a:r>
              <a:rPr lang="fr-FR" sz="3500" dirty="0" smtClean="0">
                <a:latin typeface="Pole Emploi PRO" panose="02000503040000020004" pitchFamily="50" charset="0"/>
              </a:rPr>
              <a:t>de 14h à 17h</a:t>
            </a:r>
            <a:endParaRPr sz="3500" dirty="0">
              <a:latin typeface="Pole Emploi PRO" panose="02000503040000020004" pitchFamily="50" charset="0"/>
            </a:endParaRPr>
          </a:p>
        </p:txBody>
      </p:sp>
      <p:sp>
        <p:nvSpPr>
          <p:cNvPr id="26" name="DE 9H À 11H…"/>
          <p:cNvSpPr txBox="1"/>
          <p:nvPr/>
        </p:nvSpPr>
        <p:spPr>
          <a:xfrm>
            <a:off x="2563636" y="10226399"/>
            <a:ext cx="5624088" cy="105624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/>
          <a:lstStyle/>
          <a:p>
            <a:pPr defTabSz="914400">
              <a:defRPr sz="255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  <a:t>L’opportunité de rencontrer </a:t>
            </a:r>
            <a:r>
              <a:rPr lang="fr-FR" sz="1900" dirty="0">
                <a:solidFill>
                  <a:srgbClr val="203C86"/>
                </a:solidFill>
                <a:latin typeface="Pole Emploi PRO" panose="02000503040000020004" pitchFamily="50" charset="0"/>
              </a:rPr>
              <a:t>des employeurs </a:t>
            </a:r>
            <a: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  <a:t/>
            </a:r>
            <a:b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</a:br>
            <a: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  <a:t>et des </a:t>
            </a:r>
            <a:r>
              <a:rPr lang="fr-FR" sz="1900" dirty="0">
                <a:solidFill>
                  <a:srgbClr val="203C86"/>
                </a:solidFill>
                <a:latin typeface="Pole Emploi PRO" panose="02000503040000020004" pitchFamily="50" charset="0"/>
              </a:rPr>
              <a:t>centres </a:t>
            </a:r>
            <a: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  <a:t>de formation </a:t>
            </a:r>
            <a:endParaRPr sz="1900" dirty="0">
              <a:solidFill>
                <a:srgbClr val="203C86"/>
              </a:solidFill>
              <a:latin typeface="Pole Emploi PRO" panose="02000503040000020004" pitchFamily="50" charset="0"/>
            </a:endParaRPr>
          </a:p>
        </p:txBody>
      </p:sp>
      <p:pic>
        <p:nvPicPr>
          <p:cNvPr id="27" name="VENEZ-NOMBREUX.png" descr="VENEZ-NOMBREUX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63636" y="9897745"/>
            <a:ext cx="3196908" cy="533341"/>
          </a:xfrm>
          <a:prstGeom prst="rect">
            <a:avLst/>
          </a:prstGeom>
          <a:ln w="3175">
            <a:miter lim="400000"/>
          </a:ln>
        </p:spPr>
      </p:pic>
      <p:sp>
        <p:nvSpPr>
          <p:cNvPr id="28" name="INTÉRESSÉ(E) ?…"/>
          <p:cNvSpPr txBox="1"/>
          <p:nvPr/>
        </p:nvSpPr>
        <p:spPr>
          <a:xfrm>
            <a:off x="346869" y="11282643"/>
            <a:ext cx="4603086" cy="9848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6200" tIns="76200" rIns="76200" bIns="76200" anchor="ctr">
            <a:spAutoFit/>
          </a:bodyPr>
          <a:lstStyle/>
          <a:p>
            <a:pPr defTabSz="914400">
              <a:defRPr sz="2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sz="1800" b="1" dirty="0" smtClean="0">
                <a:latin typeface="Pole Emploi PRO" panose="02000503040000020004" pitchFamily="50" charset="0"/>
                <a:sym typeface="Arial"/>
              </a:rPr>
              <a:t>Nom du lieu</a:t>
            </a:r>
            <a:br>
              <a:rPr lang="fr-FR" sz="1800" b="1" dirty="0" smtClean="0">
                <a:latin typeface="Pole Emploi PRO" panose="02000503040000020004" pitchFamily="50" charset="0"/>
                <a:sym typeface="Arial"/>
              </a:rPr>
            </a:br>
            <a:r>
              <a:rPr lang="fr-FR" sz="1800" dirty="0" smtClean="0">
                <a:latin typeface="Pole Emploi PRO" panose="02000503040000020004" pitchFamily="50" charset="0"/>
                <a:sym typeface="Arial"/>
              </a:rPr>
              <a:t>Adresse</a:t>
            </a:r>
            <a:br>
              <a:rPr lang="fr-FR" sz="1800" dirty="0" smtClean="0">
                <a:latin typeface="Pole Emploi PRO" panose="02000503040000020004" pitchFamily="50" charset="0"/>
                <a:sym typeface="Arial"/>
              </a:rPr>
            </a:br>
            <a:r>
              <a:rPr lang="fr-FR" sz="1800" dirty="0" smtClean="0">
                <a:latin typeface="Pole Emploi PRO" panose="02000503040000020004" pitchFamily="50" charset="0"/>
                <a:sym typeface="Arial"/>
              </a:rPr>
              <a:t>CP + Ville</a:t>
            </a:r>
            <a:endParaRPr sz="1800" dirty="0">
              <a:latin typeface="Pole Emploi PRO" panose="02000503040000020004" pitchFamily="50" charset="0"/>
            </a:endParaRPr>
          </a:p>
        </p:txBody>
      </p:sp>
      <p:sp>
        <p:nvSpPr>
          <p:cNvPr id="29" name="INTÉRESSÉ(E) ?…"/>
          <p:cNvSpPr txBox="1"/>
          <p:nvPr/>
        </p:nvSpPr>
        <p:spPr>
          <a:xfrm>
            <a:off x="346869" y="12233438"/>
            <a:ext cx="5913901" cy="7078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6200" tIns="76200" rIns="76200" bIns="76200" anchor="ctr">
            <a:spAutoFit/>
          </a:bodyPr>
          <a:lstStyle/>
          <a:p>
            <a:pPr defTabSz="914400">
              <a:defRPr sz="2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800" b="1" dirty="0">
                <a:latin typeface="Pole Emploi PRO" panose="02000503040000020004" pitchFamily="50" charset="0"/>
              </a:rPr>
              <a:t>INTÉRESSÉ(E) ?</a:t>
            </a:r>
            <a:r>
              <a:rPr lang="fr-FR" sz="1800" b="1" dirty="0">
                <a:latin typeface="Pole Emploi PRO" panose="02000503040000020004" pitchFamily="50" charset="0"/>
              </a:rPr>
              <a:t> </a:t>
            </a:r>
            <a:r>
              <a:rPr lang="fr-FR" sz="1800" b="1" dirty="0" smtClean="0">
                <a:latin typeface="Pole Emploi PRO" panose="02000503040000020004" pitchFamily="50" charset="0"/>
              </a:rPr>
              <a:t>Inscription obligatoire</a:t>
            </a:r>
            <a:br>
              <a:rPr lang="fr-FR" sz="1800" b="1" dirty="0" smtClean="0">
                <a:latin typeface="Pole Emploi PRO" panose="02000503040000020004" pitchFamily="50" charset="0"/>
              </a:rPr>
            </a:br>
            <a:r>
              <a:rPr lang="fr-FR" sz="1800" b="1" dirty="0" smtClean="0">
                <a:latin typeface="Pole Emploi PRO" panose="02000503040000020004" pitchFamily="50" charset="0"/>
              </a:rPr>
              <a:t>par mail : </a:t>
            </a:r>
            <a:r>
              <a:rPr lang="fr-FR" sz="1800" dirty="0" smtClean="0">
                <a:latin typeface="Pole Emploi PRO" panose="02000503040000020004" pitchFamily="50" charset="0"/>
              </a:rPr>
              <a:t>??????@pole-emploi.fr</a:t>
            </a:r>
            <a:endParaRPr sz="1800" dirty="0">
              <a:latin typeface="Pole Emploi PRO" panose="02000503040000020004" pitchFamily="50" charset="0"/>
            </a:endParaRPr>
          </a:p>
        </p:txBody>
      </p:sp>
      <p:pic>
        <p:nvPicPr>
          <p:cNvPr id="11" name="SPECIAL.png" descr="SPECIA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1309956">
            <a:off x="859316" y="6975501"/>
            <a:ext cx="1796981" cy="901869"/>
          </a:xfrm>
          <a:prstGeom prst="rect">
            <a:avLst/>
          </a:prstGeom>
          <a:ln w="3175">
            <a:miter lim="400000"/>
          </a:ln>
        </p:spPr>
      </p:pic>
      <p:sp>
        <p:nvSpPr>
          <p:cNvPr id="12" name="SECTEUR DE LA SANTÉ"/>
          <p:cNvSpPr txBox="1"/>
          <p:nvPr/>
        </p:nvSpPr>
        <p:spPr>
          <a:xfrm>
            <a:off x="2579168" y="7072513"/>
            <a:ext cx="7276032" cy="103946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/>
          <a:lstStyle>
            <a:lvl1pPr algn="l" defTabSz="457200">
              <a:lnSpc>
                <a:spcPct val="120000"/>
              </a:lnSpc>
              <a:defRPr sz="35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fr-FR" sz="4800" b="1" cap="all" dirty="0" err="1" smtClean="0">
                <a:latin typeface="Pole Emploi PRO" panose="02000503040000020004" pitchFamily="50" charset="0"/>
              </a:rPr>
              <a:t>xxxxxxxxxxxxxx</a:t>
            </a:r>
            <a:r>
              <a:rPr lang="fr-FR" sz="4800" b="1" cap="all" dirty="0" smtClean="0">
                <a:latin typeface="Pole Emploi PRO" panose="02000503040000020004" pitchFamily="50" charset="0"/>
              </a:rPr>
              <a:t/>
            </a:r>
            <a:br>
              <a:rPr lang="fr-FR" sz="4800" b="1" cap="all" dirty="0" smtClean="0">
                <a:latin typeface="Pole Emploi PRO" panose="02000503040000020004" pitchFamily="50" charset="0"/>
              </a:rPr>
            </a:br>
            <a:r>
              <a:rPr lang="fr-FR" sz="4800" b="1" cap="all" dirty="0" err="1" smtClean="0">
                <a:latin typeface="Pole Emploi PRO" panose="02000503040000020004" pitchFamily="50" charset="0"/>
              </a:rPr>
              <a:t>xxxxxxxxxx</a:t>
            </a:r>
            <a:endParaRPr sz="4800" b="1" cap="all" dirty="0">
              <a:latin typeface="Pole Emploi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98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PECIAL.png" descr="SPE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309956">
            <a:off x="897371" y="7038562"/>
            <a:ext cx="1796981" cy="901869"/>
          </a:xfrm>
          <a:prstGeom prst="rect">
            <a:avLst/>
          </a:prstGeom>
          <a:ln w="3175">
            <a:miter lim="400000"/>
          </a:ln>
        </p:spPr>
      </p:pic>
      <p:sp>
        <p:nvSpPr>
          <p:cNvPr id="14" name="JOB DATING"/>
          <p:cNvSpPr txBox="1"/>
          <p:nvPr/>
        </p:nvSpPr>
        <p:spPr>
          <a:xfrm>
            <a:off x="2237886" y="5994135"/>
            <a:ext cx="5424138" cy="10548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>
            <a:normAutofit/>
          </a:bodyPr>
          <a:lstStyle>
            <a:lvl1pPr algn="l" defTabSz="457200">
              <a:lnSpc>
                <a:spcPct val="120000"/>
              </a:lnSpc>
              <a:defRPr sz="35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 sz="4500" b="1" cap="all" dirty="0" smtClean="0">
                <a:latin typeface="Pole Emploi PRO" panose="02000503040000020004" pitchFamily="50" charset="0"/>
              </a:rPr>
              <a:t>Forum emploi</a:t>
            </a:r>
            <a:endParaRPr sz="4500" b="1" cap="all" dirty="0">
              <a:latin typeface="Pole Emploi PRO" panose="02000503040000020004" pitchFamily="50" charset="0"/>
            </a:endParaRPr>
          </a:p>
        </p:txBody>
      </p:sp>
      <p:pic>
        <p:nvPicPr>
          <p:cNvPr id="18" name="ROND.png" descr="RON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388865">
            <a:off x="1837030" y="8263199"/>
            <a:ext cx="5624531" cy="1514199"/>
          </a:xfrm>
          <a:prstGeom prst="rect">
            <a:avLst/>
          </a:prstGeom>
          <a:ln w="3175">
            <a:miter lim="400000"/>
          </a:ln>
        </p:spPr>
      </p:pic>
      <p:sp>
        <p:nvSpPr>
          <p:cNvPr id="24" name="LE …. OCTOBRE 2020"/>
          <p:cNvSpPr txBox="1"/>
          <p:nvPr/>
        </p:nvSpPr>
        <p:spPr>
          <a:xfrm>
            <a:off x="2570495" y="8590249"/>
            <a:ext cx="5516796" cy="8837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/>
          <a:lstStyle>
            <a:lvl1pPr algn="l" defTabSz="457200">
              <a:lnSpc>
                <a:spcPct val="120000"/>
              </a:lnSpc>
              <a:defRPr sz="35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3500" b="1" cap="all" dirty="0" smtClean="0">
                <a:latin typeface="Pole Emploi PRO" panose="02000503040000020004" pitchFamily="50" charset="0"/>
              </a:rPr>
              <a:t>Mardi 6 juillet 2021</a:t>
            </a:r>
            <a:r>
              <a:rPr lang="fr-FR" sz="3500" dirty="0" smtClean="0">
                <a:latin typeface="Pole Emploi PRO" panose="02000503040000020004" pitchFamily="50" charset="0"/>
              </a:rPr>
              <a:t/>
            </a:r>
            <a:br>
              <a:rPr lang="fr-FR" sz="3500" dirty="0" smtClean="0">
                <a:latin typeface="Pole Emploi PRO" panose="02000503040000020004" pitchFamily="50" charset="0"/>
              </a:rPr>
            </a:br>
            <a:r>
              <a:rPr lang="fr-FR" sz="3500" dirty="0" smtClean="0">
                <a:latin typeface="Pole Emploi PRO" panose="02000503040000020004" pitchFamily="50" charset="0"/>
              </a:rPr>
              <a:t>de 14h à 17h</a:t>
            </a:r>
            <a:endParaRPr sz="3500" dirty="0">
              <a:latin typeface="Pole Emploi PRO" panose="02000503040000020004" pitchFamily="50" charset="0"/>
            </a:endParaRPr>
          </a:p>
        </p:txBody>
      </p:sp>
      <p:sp>
        <p:nvSpPr>
          <p:cNvPr id="26" name="DE 9H À 11H…"/>
          <p:cNvSpPr txBox="1"/>
          <p:nvPr/>
        </p:nvSpPr>
        <p:spPr>
          <a:xfrm>
            <a:off x="2563636" y="10226399"/>
            <a:ext cx="5624088" cy="105624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/>
          <a:lstStyle/>
          <a:p>
            <a:pPr defTabSz="914400">
              <a:defRPr sz="255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  <a:t>L’opportunité de rencontrer </a:t>
            </a:r>
            <a:r>
              <a:rPr lang="fr-FR" sz="1900" dirty="0">
                <a:solidFill>
                  <a:srgbClr val="203C86"/>
                </a:solidFill>
                <a:latin typeface="Pole Emploi PRO" panose="02000503040000020004" pitchFamily="50" charset="0"/>
              </a:rPr>
              <a:t>des employeurs </a:t>
            </a:r>
            <a: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  <a:t/>
            </a:r>
            <a:b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</a:br>
            <a: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  <a:t>et des </a:t>
            </a:r>
            <a:r>
              <a:rPr lang="fr-FR" sz="1900" dirty="0">
                <a:solidFill>
                  <a:srgbClr val="203C86"/>
                </a:solidFill>
                <a:latin typeface="Pole Emploi PRO" panose="02000503040000020004" pitchFamily="50" charset="0"/>
              </a:rPr>
              <a:t>centres </a:t>
            </a:r>
            <a: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  <a:t>de formation </a:t>
            </a:r>
            <a:endParaRPr sz="1900" dirty="0">
              <a:solidFill>
                <a:srgbClr val="203C86"/>
              </a:solidFill>
              <a:latin typeface="Pole Emploi PRO" panose="02000503040000020004" pitchFamily="50" charset="0"/>
            </a:endParaRPr>
          </a:p>
        </p:txBody>
      </p:sp>
      <p:pic>
        <p:nvPicPr>
          <p:cNvPr id="27" name="VENEZ-NOMBREUX.png" descr="VENEZ-NOMBREUX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63636" y="9897745"/>
            <a:ext cx="3196908" cy="533341"/>
          </a:xfrm>
          <a:prstGeom prst="rect">
            <a:avLst/>
          </a:prstGeom>
          <a:ln w="3175">
            <a:miter lim="400000"/>
          </a:ln>
        </p:spPr>
      </p:pic>
      <p:sp>
        <p:nvSpPr>
          <p:cNvPr id="28" name="INTÉRESSÉ(E) ?…"/>
          <p:cNvSpPr txBox="1"/>
          <p:nvPr/>
        </p:nvSpPr>
        <p:spPr>
          <a:xfrm>
            <a:off x="346869" y="11282643"/>
            <a:ext cx="4603086" cy="9848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6200" tIns="76200" rIns="76200" bIns="76200" anchor="ctr">
            <a:spAutoFit/>
          </a:bodyPr>
          <a:lstStyle/>
          <a:p>
            <a:pPr defTabSz="914400">
              <a:defRPr sz="2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sz="1800" b="1" dirty="0" smtClean="0">
                <a:latin typeface="Pole Emploi PRO" panose="02000503040000020004" pitchFamily="50" charset="0"/>
                <a:sym typeface="Arial"/>
              </a:rPr>
              <a:t>Nom du lieu</a:t>
            </a:r>
            <a:br>
              <a:rPr lang="fr-FR" sz="1800" b="1" dirty="0" smtClean="0">
                <a:latin typeface="Pole Emploi PRO" panose="02000503040000020004" pitchFamily="50" charset="0"/>
                <a:sym typeface="Arial"/>
              </a:rPr>
            </a:br>
            <a:r>
              <a:rPr lang="fr-FR" sz="1800" dirty="0" smtClean="0">
                <a:latin typeface="Pole Emploi PRO" panose="02000503040000020004" pitchFamily="50" charset="0"/>
                <a:sym typeface="Arial"/>
              </a:rPr>
              <a:t>Adresse</a:t>
            </a:r>
            <a:br>
              <a:rPr lang="fr-FR" sz="1800" dirty="0" smtClean="0">
                <a:latin typeface="Pole Emploi PRO" panose="02000503040000020004" pitchFamily="50" charset="0"/>
                <a:sym typeface="Arial"/>
              </a:rPr>
            </a:br>
            <a:r>
              <a:rPr lang="fr-FR" sz="1800" dirty="0" smtClean="0">
                <a:latin typeface="Pole Emploi PRO" panose="02000503040000020004" pitchFamily="50" charset="0"/>
                <a:sym typeface="Arial"/>
              </a:rPr>
              <a:t>CP + Ville</a:t>
            </a:r>
            <a:endParaRPr sz="1800" dirty="0">
              <a:latin typeface="Pole Emploi PRO" panose="02000503040000020004" pitchFamily="50" charset="0"/>
            </a:endParaRPr>
          </a:p>
        </p:txBody>
      </p:sp>
      <p:sp>
        <p:nvSpPr>
          <p:cNvPr id="29" name="INTÉRESSÉ(E) ?…"/>
          <p:cNvSpPr txBox="1"/>
          <p:nvPr/>
        </p:nvSpPr>
        <p:spPr>
          <a:xfrm>
            <a:off x="346869" y="12233438"/>
            <a:ext cx="5913901" cy="7078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6200" tIns="76200" rIns="76200" bIns="76200" anchor="ctr">
            <a:spAutoFit/>
          </a:bodyPr>
          <a:lstStyle/>
          <a:p>
            <a:pPr defTabSz="914400">
              <a:defRPr sz="2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800" b="1" dirty="0">
                <a:latin typeface="Pole Emploi PRO" panose="02000503040000020004" pitchFamily="50" charset="0"/>
              </a:rPr>
              <a:t>INTÉRESSÉ(E) ?</a:t>
            </a:r>
            <a:r>
              <a:rPr lang="fr-FR" sz="1800" b="1" dirty="0">
                <a:latin typeface="Pole Emploi PRO" panose="02000503040000020004" pitchFamily="50" charset="0"/>
              </a:rPr>
              <a:t> </a:t>
            </a:r>
            <a:r>
              <a:rPr lang="fr-FR" sz="1800" b="1" dirty="0" smtClean="0">
                <a:latin typeface="Pole Emploi PRO" panose="02000503040000020004" pitchFamily="50" charset="0"/>
              </a:rPr>
              <a:t>Inscription obligatoire</a:t>
            </a:r>
            <a:br>
              <a:rPr lang="fr-FR" sz="1800" b="1" dirty="0" smtClean="0">
                <a:latin typeface="Pole Emploi PRO" panose="02000503040000020004" pitchFamily="50" charset="0"/>
              </a:rPr>
            </a:br>
            <a:r>
              <a:rPr lang="fr-FR" sz="1800" b="1" dirty="0" smtClean="0">
                <a:latin typeface="Pole Emploi PRO" panose="02000503040000020004" pitchFamily="50" charset="0"/>
              </a:rPr>
              <a:t>par mail : </a:t>
            </a:r>
            <a:r>
              <a:rPr lang="fr-FR" sz="1800" dirty="0" smtClean="0">
                <a:latin typeface="Pole Emploi PRO" panose="02000503040000020004" pitchFamily="50" charset="0"/>
              </a:rPr>
              <a:t>??????@pole-emploi.fr</a:t>
            </a:r>
            <a:endParaRPr sz="1800" dirty="0">
              <a:latin typeface="Pole Emploi PRO" panose="02000503040000020004" pitchFamily="50" charset="0"/>
            </a:endParaRPr>
          </a:p>
        </p:txBody>
      </p:sp>
      <p:sp>
        <p:nvSpPr>
          <p:cNvPr id="31" name="SECTEUR DE LA SANTÉ"/>
          <p:cNvSpPr txBox="1"/>
          <p:nvPr/>
        </p:nvSpPr>
        <p:spPr>
          <a:xfrm>
            <a:off x="2579168" y="6898485"/>
            <a:ext cx="7776944" cy="103946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/>
          <a:lstStyle>
            <a:lvl1pPr algn="l" defTabSz="457200">
              <a:lnSpc>
                <a:spcPct val="120000"/>
              </a:lnSpc>
              <a:defRPr sz="35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fr-FR" sz="7500" b="1" cap="all" dirty="0" smtClean="0">
                <a:latin typeface="Pole Emploi PRO" panose="02000503040000020004" pitchFamily="50" charset="0"/>
              </a:rPr>
              <a:t>CADRES</a:t>
            </a:r>
            <a:endParaRPr sz="7500" b="1" cap="all" dirty="0">
              <a:latin typeface="Pole Emploi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74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TÉRESSÉ(E) ?…"/>
          <p:cNvSpPr txBox="1"/>
          <p:nvPr/>
        </p:nvSpPr>
        <p:spPr>
          <a:xfrm>
            <a:off x="346869" y="11282643"/>
            <a:ext cx="4603086" cy="9848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6200" tIns="76200" rIns="76200" bIns="76200" anchor="ctr">
            <a:spAutoFit/>
          </a:bodyPr>
          <a:lstStyle/>
          <a:p>
            <a:pPr defTabSz="914400">
              <a:defRPr sz="2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sz="1800" b="1" dirty="0" smtClean="0">
                <a:latin typeface="Pole Emploi PRO" panose="02000503040000020004" pitchFamily="50" charset="0"/>
                <a:sym typeface="Arial"/>
              </a:rPr>
              <a:t>Nom du lieu</a:t>
            </a:r>
            <a:r>
              <a:rPr lang="fr-FR" sz="1800" dirty="0" smtClean="0">
                <a:latin typeface="Pole Emploi PRO" panose="02000503040000020004" pitchFamily="50" charset="0"/>
                <a:sym typeface="Arial"/>
              </a:rPr>
              <a:t/>
            </a:r>
            <a:br>
              <a:rPr lang="fr-FR" sz="1800" dirty="0" smtClean="0">
                <a:latin typeface="Pole Emploi PRO" panose="02000503040000020004" pitchFamily="50" charset="0"/>
                <a:sym typeface="Arial"/>
              </a:rPr>
            </a:br>
            <a:r>
              <a:rPr lang="fr-FR" sz="1800" dirty="0" smtClean="0">
                <a:latin typeface="Pole Emploi PRO" panose="02000503040000020004" pitchFamily="50" charset="0"/>
                <a:sym typeface="Arial"/>
              </a:rPr>
              <a:t>Adresse</a:t>
            </a:r>
            <a:br>
              <a:rPr lang="fr-FR" sz="1800" dirty="0" smtClean="0">
                <a:latin typeface="Pole Emploi PRO" panose="02000503040000020004" pitchFamily="50" charset="0"/>
                <a:sym typeface="Arial"/>
              </a:rPr>
            </a:br>
            <a:r>
              <a:rPr lang="fr-FR" sz="1800" dirty="0" smtClean="0">
                <a:latin typeface="Pole Emploi PRO" panose="02000503040000020004" pitchFamily="50" charset="0"/>
                <a:sym typeface="Arial"/>
              </a:rPr>
              <a:t>CP + Ville</a:t>
            </a:r>
            <a:endParaRPr sz="1800" dirty="0">
              <a:latin typeface="Pole Emploi PRO" panose="02000503040000020004" pitchFamily="50" charset="0"/>
            </a:endParaRPr>
          </a:p>
        </p:txBody>
      </p:sp>
      <p:sp>
        <p:nvSpPr>
          <p:cNvPr id="3" name="INTÉRESSÉ(E) ?…"/>
          <p:cNvSpPr txBox="1"/>
          <p:nvPr/>
        </p:nvSpPr>
        <p:spPr>
          <a:xfrm>
            <a:off x="346869" y="12233438"/>
            <a:ext cx="5913901" cy="7078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6200" tIns="76200" rIns="76200" bIns="76200" anchor="ctr">
            <a:spAutoFit/>
          </a:bodyPr>
          <a:lstStyle/>
          <a:p>
            <a:pPr defTabSz="914400">
              <a:defRPr sz="2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800" b="1" dirty="0">
                <a:latin typeface="Pole Emploi PRO" panose="02000503040000020004" pitchFamily="50" charset="0"/>
              </a:rPr>
              <a:t>INTÉRESSÉ(E) ?</a:t>
            </a:r>
            <a:r>
              <a:rPr lang="fr-FR" sz="1800" b="1" dirty="0">
                <a:latin typeface="Pole Emploi PRO" panose="02000503040000020004" pitchFamily="50" charset="0"/>
              </a:rPr>
              <a:t> </a:t>
            </a:r>
            <a:r>
              <a:rPr lang="fr-FR" sz="1800" b="1" dirty="0" smtClean="0">
                <a:latin typeface="Pole Emploi PRO" panose="02000503040000020004" pitchFamily="50" charset="0"/>
              </a:rPr>
              <a:t>Inscription obligatoire</a:t>
            </a:r>
            <a:br>
              <a:rPr lang="fr-FR" sz="1800" b="1" dirty="0" smtClean="0">
                <a:latin typeface="Pole Emploi PRO" panose="02000503040000020004" pitchFamily="50" charset="0"/>
              </a:rPr>
            </a:br>
            <a:r>
              <a:rPr lang="fr-FR" sz="1800" b="1" dirty="0" smtClean="0">
                <a:latin typeface="Pole Emploi PRO" panose="02000503040000020004" pitchFamily="50" charset="0"/>
              </a:rPr>
              <a:t>par mail : </a:t>
            </a:r>
            <a:r>
              <a:rPr lang="fr-FR" sz="1800" dirty="0" smtClean="0">
                <a:latin typeface="Pole Emploi PRO" panose="02000503040000020004" pitchFamily="50" charset="0"/>
              </a:rPr>
              <a:t>??????@pole-emploi.fr</a:t>
            </a:r>
            <a:endParaRPr sz="1800" dirty="0">
              <a:latin typeface="Pole Emploi PRO" panose="02000503040000020004" pitchFamily="50" charset="0"/>
            </a:endParaRPr>
          </a:p>
        </p:txBody>
      </p:sp>
      <p:pic>
        <p:nvPicPr>
          <p:cNvPr id="4" name="SPECIAL.png" descr="SPE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309956">
            <a:off x="859316" y="6888417"/>
            <a:ext cx="1796981" cy="901869"/>
          </a:xfrm>
          <a:prstGeom prst="rect">
            <a:avLst/>
          </a:prstGeom>
          <a:ln w="3175">
            <a:miter lim="400000"/>
          </a:ln>
        </p:spPr>
      </p:pic>
      <p:pic>
        <p:nvPicPr>
          <p:cNvPr id="6" name="ROND.png" descr="RON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388865">
            <a:off x="1837030" y="8263199"/>
            <a:ext cx="5624531" cy="1514199"/>
          </a:xfrm>
          <a:prstGeom prst="rect">
            <a:avLst/>
          </a:prstGeom>
          <a:ln w="3175">
            <a:miter lim="400000"/>
          </a:ln>
        </p:spPr>
      </p:pic>
      <p:sp>
        <p:nvSpPr>
          <p:cNvPr id="7" name="LE …. OCTOBRE 2020"/>
          <p:cNvSpPr txBox="1"/>
          <p:nvPr/>
        </p:nvSpPr>
        <p:spPr>
          <a:xfrm>
            <a:off x="2570495" y="8590249"/>
            <a:ext cx="5516796" cy="8837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/>
          <a:lstStyle>
            <a:lvl1pPr algn="l" defTabSz="457200">
              <a:lnSpc>
                <a:spcPct val="120000"/>
              </a:lnSpc>
              <a:defRPr sz="35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3500" b="1" cap="all" dirty="0" smtClean="0">
                <a:latin typeface="Pole Emploi PRO" panose="02000503040000020004" pitchFamily="50" charset="0"/>
              </a:rPr>
              <a:t>Mardi 6 juillet 2021</a:t>
            </a:r>
            <a:r>
              <a:rPr lang="fr-FR" sz="3500" dirty="0" smtClean="0">
                <a:latin typeface="Pole Emploi PRO" panose="02000503040000020004" pitchFamily="50" charset="0"/>
              </a:rPr>
              <a:t/>
            </a:r>
            <a:br>
              <a:rPr lang="fr-FR" sz="3500" dirty="0" smtClean="0">
                <a:latin typeface="Pole Emploi PRO" panose="02000503040000020004" pitchFamily="50" charset="0"/>
              </a:rPr>
            </a:br>
            <a:r>
              <a:rPr lang="fr-FR" sz="3500" dirty="0" smtClean="0">
                <a:latin typeface="Pole Emploi PRO" panose="02000503040000020004" pitchFamily="50" charset="0"/>
              </a:rPr>
              <a:t>de 14h à 17h</a:t>
            </a:r>
            <a:endParaRPr sz="3500" dirty="0">
              <a:latin typeface="Pole Emploi PRO" panose="02000503040000020004" pitchFamily="50" charset="0"/>
            </a:endParaRPr>
          </a:p>
        </p:txBody>
      </p:sp>
      <p:sp>
        <p:nvSpPr>
          <p:cNvPr id="8" name="DE 9H À 11H…"/>
          <p:cNvSpPr txBox="1"/>
          <p:nvPr/>
        </p:nvSpPr>
        <p:spPr>
          <a:xfrm>
            <a:off x="2563636" y="10226399"/>
            <a:ext cx="5624088" cy="105624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/>
          <a:lstStyle/>
          <a:p>
            <a:pPr defTabSz="914400">
              <a:defRPr sz="255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  <a:t>L’opportunité de rencontrer </a:t>
            </a:r>
            <a:r>
              <a:rPr lang="fr-FR" sz="1900" dirty="0">
                <a:solidFill>
                  <a:srgbClr val="203C86"/>
                </a:solidFill>
                <a:latin typeface="Pole Emploi PRO" panose="02000503040000020004" pitchFamily="50" charset="0"/>
              </a:rPr>
              <a:t>des employeurs </a:t>
            </a:r>
            <a: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  <a:t/>
            </a:r>
            <a:b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</a:br>
            <a: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  <a:t>et des </a:t>
            </a:r>
            <a:r>
              <a:rPr lang="fr-FR" sz="1900" dirty="0">
                <a:solidFill>
                  <a:srgbClr val="203C86"/>
                </a:solidFill>
                <a:latin typeface="Pole Emploi PRO" panose="02000503040000020004" pitchFamily="50" charset="0"/>
              </a:rPr>
              <a:t>centres </a:t>
            </a:r>
            <a: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  <a:t>de formation</a:t>
            </a:r>
            <a:endParaRPr sz="1900" dirty="0">
              <a:solidFill>
                <a:srgbClr val="203C86"/>
              </a:solidFill>
              <a:latin typeface="Pole Emploi PRO" panose="02000503040000020004" pitchFamily="50" charset="0"/>
            </a:endParaRPr>
          </a:p>
        </p:txBody>
      </p:sp>
      <p:pic>
        <p:nvPicPr>
          <p:cNvPr id="9" name="VENEZ-NOMBREUX.png" descr="VENEZ-NOMBREUX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63636" y="9897745"/>
            <a:ext cx="3196908" cy="533341"/>
          </a:xfrm>
          <a:prstGeom prst="rect">
            <a:avLst/>
          </a:prstGeom>
          <a:ln w="3175">
            <a:miter lim="400000"/>
          </a:ln>
        </p:spPr>
      </p:pic>
      <p:sp>
        <p:nvSpPr>
          <p:cNvPr id="10" name="SECTEUR DE LA SANTÉ"/>
          <p:cNvSpPr txBox="1"/>
          <p:nvPr/>
        </p:nvSpPr>
        <p:spPr>
          <a:xfrm>
            <a:off x="2579168" y="6985429"/>
            <a:ext cx="7776944" cy="103946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/>
          <a:lstStyle>
            <a:lvl1pPr algn="l" defTabSz="457200">
              <a:lnSpc>
                <a:spcPct val="120000"/>
              </a:lnSpc>
              <a:defRPr sz="35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fr-FR" sz="4800" b="1" cap="all" dirty="0" smtClean="0">
                <a:latin typeface="Pole Emploi PRO" panose="02000503040000020004" pitchFamily="50" charset="0"/>
              </a:rPr>
              <a:t>Secteur </a:t>
            </a:r>
            <a:br>
              <a:rPr lang="fr-FR" sz="4800" b="1" cap="all" dirty="0" smtClean="0">
                <a:latin typeface="Pole Emploi PRO" panose="02000503040000020004" pitchFamily="50" charset="0"/>
              </a:rPr>
            </a:br>
            <a:r>
              <a:rPr lang="fr-FR" sz="4800" b="1" cap="all" dirty="0" smtClean="0">
                <a:latin typeface="Pole Emploi PRO" panose="02000503040000020004" pitchFamily="50" charset="0"/>
              </a:rPr>
              <a:t>de la santé</a:t>
            </a:r>
            <a:endParaRPr sz="4800" b="1" cap="all" dirty="0">
              <a:latin typeface="Pole Emploi PRO" panose="02000503040000020004" pitchFamily="50" charset="0"/>
            </a:endParaRPr>
          </a:p>
        </p:txBody>
      </p:sp>
      <p:sp>
        <p:nvSpPr>
          <p:cNvPr id="12" name="JOB DATING"/>
          <p:cNvSpPr txBox="1"/>
          <p:nvPr/>
        </p:nvSpPr>
        <p:spPr>
          <a:xfrm>
            <a:off x="2237886" y="5994135"/>
            <a:ext cx="5424138" cy="10548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>
            <a:normAutofit/>
          </a:bodyPr>
          <a:lstStyle>
            <a:lvl1pPr algn="l" defTabSz="457200">
              <a:lnSpc>
                <a:spcPct val="120000"/>
              </a:lnSpc>
              <a:defRPr sz="35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 sz="4500" b="1" cap="all" dirty="0" smtClean="0">
                <a:latin typeface="Pole Emploi PRO" panose="02000503040000020004" pitchFamily="50" charset="0"/>
              </a:rPr>
              <a:t>Forum emploi</a:t>
            </a:r>
            <a:endParaRPr sz="4500" b="1" cap="all" dirty="0">
              <a:latin typeface="Pole Emploi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62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TÉRESSÉ(E) ?…"/>
          <p:cNvSpPr txBox="1"/>
          <p:nvPr/>
        </p:nvSpPr>
        <p:spPr>
          <a:xfrm>
            <a:off x="346869" y="11282643"/>
            <a:ext cx="4603086" cy="9848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6200" tIns="76200" rIns="76200" bIns="76200" anchor="ctr">
            <a:spAutoFit/>
          </a:bodyPr>
          <a:lstStyle/>
          <a:p>
            <a:pPr defTabSz="914400">
              <a:defRPr sz="2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sz="1800" b="1" dirty="0" smtClean="0">
                <a:latin typeface="Pole Emploi PRO" panose="02000503040000020004" pitchFamily="50" charset="0"/>
                <a:sym typeface="Arial"/>
              </a:rPr>
              <a:t>Nom du lieu</a:t>
            </a:r>
            <a:r>
              <a:rPr lang="fr-FR" sz="1800" dirty="0" smtClean="0">
                <a:latin typeface="Pole Emploi PRO" panose="02000503040000020004" pitchFamily="50" charset="0"/>
                <a:sym typeface="Arial"/>
              </a:rPr>
              <a:t/>
            </a:r>
            <a:br>
              <a:rPr lang="fr-FR" sz="1800" dirty="0" smtClean="0">
                <a:latin typeface="Pole Emploi PRO" panose="02000503040000020004" pitchFamily="50" charset="0"/>
                <a:sym typeface="Arial"/>
              </a:rPr>
            </a:br>
            <a:r>
              <a:rPr lang="fr-FR" sz="1800" dirty="0" smtClean="0">
                <a:latin typeface="Pole Emploi PRO" panose="02000503040000020004" pitchFamily="50" charset="0"/>
                <a:sym typeface="Arial"/>
              </a:rPr>
              <a:t>Adresse</a:t>
            </a:r>
            <a:br>
              <a:rPr lang="fr-FR" sz="1800" dirty="0" smtClean="0">
                <a:latin typeface="Pole Emploi PRO" panose="02000503040000020004" pitchFamily="50" charset="0"/>
                <a:sym typeface="Arial"/>
              </a:rPr>
            </a:br>
            <a:r>
              <a:rPr lang="fr-FR" sz="1800" dirty="0" smtClean="0">
                <a:latin typeface="Pole Emploi PRO" panose="02000503040000020004" pitchFamily="50" charset="0"/>
                <a:sym typeface="Arial"/>
              </a:rPr>
              <a:t>CP + Ville</a:t>
            </a:r>
            <a:endParaRPr sz="1800" dirty="0">
              <a:latin typeface="Pole Emploi PRO" panose="02000503040000020004" pitchFamily="50" charset="0"/>
            </a:endParaRPr>
          </a:p>
        </p:txBody>
      </p:sp>
      <p:sp>
        <p:nvSpPr>
          <p:cNvPr id="3" name="INTÉRESSÉ(E) ?…"/>
          <p:cNvSpPr txBox="1"/>
          <p:nvPr/>
        </p:nvSpPr>
        <p:spPr>
          <a:xfrm>
            <a:off x="346869" y="12233438"/>
            <a:ext cx="5913901" cy="7078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6200" tIns="76200" rIns="76200" bIns="76200" anchor="ctr">
            <a:spAutoFit/>
          </a:bodyPr>
          <a:lstStyle/>
          <a:p>
            <a:pPr defTabSz="914400">
              <a:defRPr sz="2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800" b="1" dirty="0">
                <a:latin typeface="Pole Emploi PRO" panose="02000503040000020004" pitchFamily="50" charset="0"/>
              </a:rPr>
              <a:t>INTÉRESSÉ(E) ?</a:t>
            </a:r>
            <a:r>
              <a:rPr lang="fr-FR" sz="1800" b="1" dirty="0">
                <a:latin typeface="Pole Emploi PRO" panose="02000503040000020004" pitchFamily="50" charset="0"/>
              </a:rPr>
              <a:t> </a:t>
            </a:r>
            <a:r>
              <a:rPr lang="fr-FR" sz="1800" b="1" dirty="0" smtClean="0">
                <a:latin typeface="Pole Emploi PRO" panose="02000503040000020004" pitchFamily="50" charset="0"/>
              </a:rPr>
              <a:t>Inscription obligatoire</a:t>
            </a:r>
            <a:br>
              <a:rPr lang="fr-FR" sz="1800" b="1" dirty="0" smtClean="0">
                <a:latin typeface="Pole Emploi PRO" panose="02000503040000020004" pitchFamily="50" charset="0"/>
              </a:rPr>
            </a:br>
            <a:r>
              <a:rPr lang="fr-FR" sz="1800" b="1" dirty="0" smtClean="0">
                <a:latin typeface="Pole Emploi PRO" panose="02000503040000020004" pitchFamily="50" charset="0"/>
              </a:rPr>
              <a:t>par mail : </a:t>
            </a:r>
            <a:r>
              <a:rPr lang="fr-FR" sz="1800" dirty="0" smtClean="0">
                <a:latin typeface="Pole Emploi PRO" panose="02000503040000020004" pitchFamily="50" charset="0"/>
              </a:rPr>
              <a:t>??????@pole-emploi.fr</a:t>
            </a:r>
            <a:endParaRPr sz="1800" dirty="0">
              <a:latin typeface="Pole Emploi PRO" panose="02000503040000020004" pitchFamily="50" charset="0"/>
            </a:endParaRPr>
          </a:p>
        </p:txBody>
      </p:sp>
      <p:pic>
        <p:nvPicPr>
          <p:cNvPr id="4" name="SPECIAL.png" descr="SPE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309956">
            <a:off x="859316" y="6888417"/>
            <a:ext cx="1796981" cy="901869"/>
          </a:xfrm>
          <a:prstGeom prst="rect">
            <a:avLst/>
          </a:prstGeom>
          <a:ln w="3175">
            <a:miter lim="400000"/>
          </a:ln>
        </p:spPr>
      </p:pic>
      <p:pic>
        <p:nvPicPr>
          <p:cNvPr id="6" name="ROND.png" descr="RON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388865">
            <a:off x="1837030" y="8263199"/>
            <a:ext cx="5624531" cy="1514199"/>
          </a:xfrm>
          <a:prstGeom prst="rect">
            <a:avLst/>
          </a:prstGeom>
          <a:ln w="3175">
            <a:miter lim="400000"/>
          </a:ln>
        </p:spPr>
      </p:pic>
      <p:sp>
        <p:nvSpPr>
          <p:cNvPr id="7" name="LE …. OCTOBRE 2020"/>
          <p:cNvSpPr txBox="1"/>
          <p:nvPr/>
        </p:nvSpPr>
        <p:spPr>
          <a:xfrm>
            <a:off x="2570495" y="8590249"/>
            <a:ext cx="5516796" cy="8837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/>
          <a:lstStyle>
            <a:lvl1pPr algn="l" defTabSz="457200">
              <a:lnSpc>
                <a:spcPct val="120000"/>
              </a:lnSpc>
              <a:defRPr sz="35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3500" b="1" cap="all" dirty="0" smtClean="0">
                <a:latin typeface="Pole Emploi PRO" panose="02000503040000020004" pitchFamily="50" charset="0"/>
              </a:rPr>
              <a:t>Mardi 6 juillet 2021</a:t>
            </a:r>
            <a:r>
              <a:rPr lang="fr-FR" sz="3500" dirty="0" smtClean="0">
                <a:latin typeface="Pole Emploi PRO" panose="02000503040000020004" pitchFamily="50" charset="0"/>
              </a:rPr>
              <a:t/>
            </a:r>
            <a:br>
              <a:rPr lang="fr-FR" sz="3500" dirty="0" smtClean="0">
                <a:latin typeface="Pole Emploi PRO" panose="02000503040000020004" pitchFamily="50" charset="0"/>
              </a:rPr>
            </a:br>
            <a:r>
              <a:rPr lang="fr-FR" sz="3500" dirty="0" smtClean="0">
                <a:latin typeface="Pole Emploi PRO" panose="02000503040000020004" pitchFamily="50" charset="0"/>
              </a:rPr>
              <a:t>de 14h à 17h</a:t>
            </a:r>
            <a:endParaRPr sz="3500" dirty="0">
              <a:latin typeface="Pole Emploi PRO" panose="02000503040000020004" pitchFamily="50" charset="0"/>
            </a:endParaRPr>
          </a:p>
        </p:txBody>
      </p:sp>
      <p:sp>
        <p:nvSpPr>
          <p:cNvPr id="8" name="DE 9H À 11H…"/>
          <p:cNvSpPr txBox="1"/>
          <p:nvPr/>
        </p:nvSpPr>
        <p:spPr>
          <a:xfrm>
            <a:off x="2563636" y="10226399"/>
            <a:ext cx="5624088" cy="105624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/>
          <a:lstStyle/>
          <a:p>
            <a:pPr defTabSz="914400">
              <a:defRPr sz="255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  <a:t>L’opportunité de rencontrer </a:t>
            </a:r>
            <a:r>
              <a:rPr lang="fr-FR" sz="1900" dirty="0">
                <a:solidFill>
                  <a:srgbClr val="203C86"/>
                </a:solidFill>
                <a:latin typeface="Pole Emploi PRO" panose="02000503040000020004" pitchFamily="50" charset="0"/>
              </a:rPr>
              <a:t>des employeurs </a:t>
            </a:r>
            <a: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  <a:t/>
            </a:r>
            <a:b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</a:br>
            <a: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  <a:t>et des </a:t>
            </a:r>
            <a:r>
              <a:rPr lang="fr-FR" sz="1900" dirty="0">
                <a:solidFill>
                  <a:srgbClr val="203C86"/>
                </a:solidFill>
                <a:latin typeface="Pole Emploi PRO" panose="02000503040000020004" pitchFamily="50" charset="0"/>
              </a:rPr>
              <a:t>centres </a:t>
            </a:r>
            <a: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  <a:t>de formation</a:t>
            </a:r>
            <a:endParaRPr sz="1900" dirty="0">
              <a:solidFill>
                <a:srgbClr val="203C86"/>
              </a:solidFill>
              <a:latin typeface="Pole Emploi PRO" panose="02000503040000020004" pitchFamily="50" charset="0"/>
            </a:endParaRPr>
          </a:p>
        </p:txBody>
      </p:sp>
      <p:pic>
        <p:nvPicPr>
          <p:cNvPr id="9" name="VENEZ-NOMBREUX.png" descr="VENEZ-NOMBREUX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63636" y="9897745"/>
            <a:ext cx="3196908" cy="533341"/>
          </a:xfrm>
          <a:prstGeom prst="rect">
            <a:avLst/>
          </a:prstGeom>
          <a:ln w="3175">
            <a:miter lim="400000"/>
          </a:ln>
        </p:spPr>
      </p:pic>
      <p:sp>
        <p:nvSpPr>
          <p:cNvPr id="10" name="SECTEUR DE LA SANTÉ"/>
          <p:cNvSpPr txBox="1"/>
          <p:nvPr/>
        </p:nvSpPr>
        <p:spPr>
          <a:xfrm>
            <a:off x="2579168" y="6985429"/>
            <a:ext cx="7776944" cy="103946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/>
          <a:lstStyle>
            <a:lvl1pPr algn="l" defTabSz="457200">
              <a:lnSpc>
                <a:spcPct val="120000"/>
              </a:lnSpc>
              <a:defRPr sz="35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fr-FR" sz="4800" b="1" cap="all" dirty="0" smtClean="0">
                <a:latin typeface="Pole Emploi PRO" panose="02000503040000020004" pitchFamily="50" charset="0"/>
              </a:rPr>
              <a:t>Secteur </a:t>
            </a:r>
            <a:br>
              <a:rPr lang="fr-FR" sz="4800" b="1" cap="all" dirty="0" smtClean="0">
                <a:latin typeface="Pole Emploi PRO" panose="02000503040000020004" pitchFamily="50" charset="0"/>
              </a:rPr>
            </a:br>
            <a:r>
              <a:rPr lang="fr-FR" sz="4800" b="1" cap="all" dirty="0" smtClean="0">
                <a:latin typeface="Pole Emploi PRO" panose="02000503040000020004" pitchFamily="50" charset="0"/>
              </a:rPr>
              <a:t>Du numérique</a:t>
            </a:r>
            <a:endParaRPr sz="4800" b="1" cap="all" dirty="0">
              <a:latin typeface="Pole Emploi PRO" panose="02000503040000020004" pitchFamily="50" charset="0"/>
            </a:endParaRPr>
          </a:p>
        </p:txBody>
      </p:sp>
      <p:sp>
        <p:nvSpPr>
          <p:cNvPr id="11" name="JOB DATING"/>
          <p:cNvSpPr txBox="1"/>
          <p:nvPr/>
        </p:nvSpPr>
        <p:spPr>
          <a:xfrm>
            <a:off x="2237886" y="5994135"/>
            <a:ext cx="5424138" cy="10548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>
            <a:normAutofit/>
          </a:bodyPr>
          <a:lstStyle>
            <a:lvl1pPr algn="l" defTabSz="457200">
              <a:lnSpc>
                <a:spcPct val="120000"/>
              </a:lnSpc>
              <a:defRPr sz="35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 sz="4500" b="1" cap="all" dirty="0" smtClean="0">
                <a:latin typeface="Pole Emploi PRO" panose="02000503040000020004" pitchFamily="50" charset="0"/>
              </a:rPr>
              <a:t>Forum emploi</a:t>
            </a:r>
            <a:endParaRPr sz="4500" b="1" cap="all" dirty="0">
              <a:latin typeface="Pole Emploi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70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TÉRESSÉ(E) ?…"/>
          <p:cNvSpPr txBox="1"/>
          <p:nvPr/>
        </p:nvSpPr>
        <p:spPr>
          <a:xfrm>
            <a:off x="346869" y="11282643"/>
            <a:ext cx="4603086" cy="9848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6200" tIns="76200" rIns="76200" bIns="76200" anchor="ctr">
            <a:spAutoFit/>
          </a:bodyPr>
          <a:lstStyle/>
          <a:p>
            <a:pPr defTabSz="914400">
              <a:defRPr sz="2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sz="1800" b="1" dirty="0" smtClean="0">
                <a:latin typeface="Pole Emploi PRO" panose="02000503040000020004" pitchFamily="50" charset="0"/>
                <a:sym typeface="Arial"/>
              </a:rPr>
              <a:t>Nom du lieu</a:t>
            </a:r>
            <a:r>
              <a:rPr lang="fr-FR" sz="1800" dirty="0" smtClean="0">
                <a:latin typeface="Pole Emploi PRO" panose="02000503040000020004" pitchFamily="50" charset="0"/>
                <a:sym typeface="Arial"/>
              </a:rPr>
              <a:t/>
            </a:r>
            <a:br>
              <a:rPr lang="fr-FR" sz="1800" dirty="0" smtClean="0">
                <a:latin typeface="Pole Emploi PRO" panose="02000503040000020004" pitchFamily="50" charset="0"/>
                <a:sym typeface="Arial"/>
              </a:rPr>
            </a:br>
            <a:r>
              <a:rPr lang="fr-FR" sz="1800" dirty="0" smtClean="0">
                <a:latin typeface="Pole Emploi PRO" panose="02000503040000020004" pitchFamily="50" charset="0"/>
                <a:sym typeface="Arial"/>
              </a:rPr>
              <a:t>Adresse</a:t>
            </a:r>
            <a:br>
              <a:rPr lang="fr-FR" sz="1800" dirty="0" smtClean="0">
                <a:latin typeface="Pole Emploi PRO" panose="02000503040000020004" pitchFamily="50" charset="0"/>
                <a:sym typeface="Arial"/>
              </a:rPr>
            </a:br>
            <a:r>
              <a:rPr lang="fr-FR" sz="1800" dirty="0" smtClean="0">
                <a:latin typeface="Pole Emploi PRO" panose="02000503040000020004" pitchFamily="50" charset="0"/>
                <a:sym typeface="Arial"/>
              </a:rPr>
              <a:t>CP + Ville</a:t>
            </a:r>
            <a:endParaRPr sz="1800" dirty="0">
              <a:latin typeface="Pole Emploi PRO" panose="02000503040000020004" pitchFamily="50" charset="0"/>
            </a:endParaRPr>
          </a:p>
        </p:txBody>
      </p:sp>
      <p:sp>
        <p:nvSpPr>
          <p:cNvPr id="3" name="INTÉRESSÉ(E) ?…"/>
          <p:cNvSpPr txBox="1"/>
          <p:nvPr/>
        </p:nvSpPr>
        <p:spPr>
          <a:xfrm>
            <a:off x="346869" y="12233438"/>
            <a:ext cx="5913901" cy="7078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6200" tIns="76200" rIns="76200" bIns="76200" anchor="ctr">
            <a:spAutoFit/>
          </a:bodyPr>
          <a:lstStyle/>
          <a:p>
            <a:pPr defTabSz="914400">
              <a:defRPr sz="2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800" b="1" dirty="0">
                <a:latin typeface="Pole Emploi PRO" panose="02000503040000020004" pitchFamily="50" charset="0"/>
              </a:rPr>
              <a:t>INTÉRESSÉ(E) ?</a:t>
            </a:r>
            <a:r>
              <a:rPr lang="fr-FR" sz="1800" b="1" dirty="0">
                <a:latin typeface="Pole Emploi PRO" panose="02000503040000020004" pitchFamily="50" charset="0"/>
              </a:rPr>
              <a:t> </a:t>
            </a:r>
            <a:r>
              <a:rPr lang="fr-FR" sz="1800" b="1" dirty="0" smtClean="0">
                <a:latin typeface="Pole Emploi PRO" panose="02000503040000020004" pitchFamily="50" charset="0"/>
              </a:rPr>
              <a:t>Inscription obligatoire</a:t>
            </a:r>
            <a:br>
              <a:rPr lang="fr-FR" sz="1800" b="1" dirty="0" smtClean="0">
                <a:latin typeface="Pole Emploi PRO" panose="02000503040000020004" pitchFamily="50" charset="0"/>
              </a:rPr>
            </a:br>
            <a:r>
              <a:rPr lang="fr-FR" sz="1800" b="1" dirty="0" smtClean="0">
                <a:latin typeface="Pole Emploi PRO" panose="02000503040000020004" pitchFamily="50" charset="0"/>
              </a:rPr>
              <a:t>par mail : </a:t>
            </a:r>
            <a:r>
              <a:rPr lang="fr-FR" sz="1800" dirty="0" smtClean="0">
                <a:latin typeface="Pole Emploi PRO" panose="02000503040000020004" pitchFamily="50" charset="0"/>
              </a:rPr>
              <a:t>??????@pole-emploi.fr</a:t>
            </a:r>
            <a:endParaRPr sz="1800" dirty="0">
              <a:latin typeface="Pole Emploi PRO" panose="02000503040000020004" pitchFamily="50" charset="0"/>
            </a:endParaRPr>
          </a:p>
        </p:txBody>
      </p:sp>
      <p:pic>
        <p:nvPicPr>
          <p:cNvPr id="4" name="SPECIAL.png" descr="SPE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309956">
            <a:off x="859316" y="6888417"/>
            <a:ext cx="1796981" cy="901869"/>
          </a:xfrm>
          <a:prstGeom prst="rect">
            <a:avLst/>
          </a:prstGeom>
          <a:ln w="3175">
            <a:miter lim="400000"/>
          </a:ln>
        </p:spPr>
      </p:pic>
      <p:pic>
        <p:nvPicPr>
          <p:cNvPr id="6" name="ROND.png" descr="RON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388865">
            <a:off x="1837030" y="8263199"/>
            <a:ext cx="5624531" cy="1514199"/>
          </a:xfrm>
          <a:prstGeom prst="rect">
            <a:avLst/>
          </a:prstGeom>
          <a:ln w="3175">
            <a:miter lim="400000"/>
          </a:ln>
        </p:spPr>
      </p:pic>
      <p:sp>
        <p:nvSpPr>
          <p:cNvPr id="7" name="LE …. OCTOBRE 2020"/>
          <p:cNvSpPr txBox="1"/>
          <p:nvPr/>
        </p:nvSpPr>
        <p:spPr>
          <a:xfrm>
            <a:off x="2570495" y="8590249"/>
            <a:ext cx="5516796" cy="8837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/>
          <a:lstStyle>
            <a:lvl1pPr algn="l" defTabSz="457200">
              <a:lnSpc>
                <a:spcPct val="120000"/>
              </a:lnSpc>
              <a:defRPr sz="35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3500" b="1" cap="all" dirty="0" smtClean="0">
                <a:latin typeface="Pole Emploi PRO" panose="02000503040000020004" pitchFamily="50" charset="0"/>
              </a:rPr>
              <a:t>Mardi 6 juillet 2021</a:t>
            </a:r>
            <a:r>
              <a:rPr lang="fr-FR" sz="3500" dirty="0" smtClean="0">
                <a:latin typeface="Pole Emploi PRO" panose="02000503040000020004" pitchFamily="50" charset="0"/>
              </a:rPr>
              <a:t/>
            </a:r>
            <a:br>
              <a:rPr lang="fr-FR" sz="3500" dirty="0" smtClean="0">
                <a:latin typeface="Pole Emploi PRO" panose="02000503040000020004" pitchFamily="50" charset="0"/>
              </a:rPr>
            </a:br>
            <a:r>
              <a:rPr lang="fr-FR" sz="3500" dirty="0" smtClean="0">
                <a:latin typeface="Pole Emploi PRO" panose="02000503040000020004" pitchFamily="50" charset="0"/>
              </a:rPr>
              <a:t>de 14h à 17h</a:t>
            </a:r>
            <a:endParaRPr sz="3500" dirty="0">
              <a:latin typeface="Pole Emploi PRO" panose="02000503040000020004" pitchFamily="50" charset="0"/>
            </a:endParaRPr>
          </a:p>
        </p:txBody>
      </p:sp>
      <p:sp>
        <p:nvSpPr>
          <p:cNvPr id="8" name="DE 9H À 11H…"/>
          <p:cNvSpPr txBox="1"/>
          <p:nvPr/>
        </p:nvSpPr>
        <p:spPr>
          <a:xfrm>
            <a:off x="2563636" y="10226399"/>
            <a:ext cx="5624088" cy="105624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/>
          <a:lstStyle/>
          <a:p>
            <a:pPr defTabSz="914400">
              <a:defRPr sz="255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  <a:t>L’opportunité de rencontrer </a:t>
            </a:r>
            <a:r>
              <a:rPr lang="fr-FR" sz="1900" dirty="0">
                <a:solidFill>
                  <a:srgbClr val="203C86"/>
                </a:solidFill>
                <a:latin typeface="Pole Emploi PRO" panose="02000503040000020004" pitchFamily="50" charset="0"/>
              </a:rPr>
              <a:t>des employeurs </a:t>
            </a:r>
            <a: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  <a:t/>
            </a:r>
            <a:b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</a:br>
            <a: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  <a:t>et des </a:t>
            </a:r>
            <a:r>
              <a:rPr lang="fr-FR" sz="1900" dirty="0">
                <a:solidFill>
                  <a:srgbClr val="203C86"/>
                </a:solidFill>
                <a:latin typeface="Pole Emploi PRO" panose="02000503040000020004" pitchFamily="50" charset="0"/>
              </a:rPr>
              <a:t>centres </a:t>
            </a:r>
            <a: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  <a:t>de formation</a:t>
            </a:r>
            <a:endParaRPr sz="1900" dirty="0">
              <a:solidFill>
                <a:srgbClr val="203C86"/>
              </a:solidFill>
              <a:latin typeface="Pole Emploi PRO" panose="02000503040000020004" pitchFamily="50" charset="0"/>
            </a:endParaRPr>
          </a:p>
        </p:txBody>
      </p:sp>
      <p:pic>
        <p:nvPicPr>
          <p:cNvPr id="9" name="VENEZ-NOMBREUX.png" descr="VENEZ-NOMBREUX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63636" y="9897745"/>
            <a:ext cx="3196908" cy="533341"/>
          </a:xfrm>
          <a:prstGeom prst="rect">
            <a:avLst/>
          </a:prstGeom>
          <a:ln w="3175">
            <a:miter lim="400000"/>
          </a:ln>
        </p:spPr>
      </p:pic>
      <p:sp>
        <p:nvSpPr>
          <p:cNvPr id="10" name="SECTEUR DE LA SANTÉ"/>
          <p:cNvSpPr txBox="1"/>
          <p:nvPr/>
        </p:nvSpPr>
        <p:spPr>
          <a:xfrm>
            <a:off x="2579168" y="6985429"/>
            <a:ext cx="7776944" cy="103946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/>
          <a:lstStyle>
            <a:lvl1pPr algn="l" defTabSz="457200">
              <a:lnSpc>
                <a:spcPct val="120000"/>
              </a:lnSpc>
              <a:defRPr sz="35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fr-FR" sz="4800" b="1" cap="all" dirty="0" smtClean="0">
                <a:latin typeface="Pole Emploi PRO" panose="02000503040000020004" pitchFamily="50" charset="0"/>
              </a:rPr>
              <a:t>Secteur </a:t>
            </a:r>
            <a:br>
              <a:rPr lang="fr-FR" sz="4800" b="1" cap="all" dirty="0" smtClean="0">
                <a:latin typeface="Pole Emploi PRO" panose="02000503040000020004" pitchFamily="50" charset="0"/>
              </a:rPr>
            </a:br>
            <a:r>
              <a:rPr lang="fr-FR" sz="4800" b="1" cap="all" dirty="0" smtClean="0">
                <a:latin typeface="Pole Emploi PRO" panose="02000503040000020004" pitchFamily="50" charset="0"/>
              </a:rPr>
              <a:t>du bâtiment</a:t>
            </a:r>
            <a:endParaRPr sz="4800" b="1" cap="all" dirty="0">
              <a:latin typeface="Pole Emploi PRO" panose="02000503040000020004" pitchFamily="50" charset="0"/>
            </a:endParaRPr>
          </a:p>
        </p:txBody>
      </p:sp>
      <p:sp>
        <p:nvSpPr>
          <p:cNvPr id="11" name="JOB DATING"/>
          <p:cNvSpPr txBox="1"/>
          <p:nvPr/>
        </p:nvSpPr>
        <p:spPr>
          <a:xfrm>
            <a:off x="2237886" y="5994135"/>
            <a:ext cx="5424138" cy="10548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>
            <a:normAutofit/>
          </a:bodyPr>
          <a:lstStyle>
            <a:lvl1pPr algn="l" defTabSz="457200">
              <a:lnSpc>
                <a:spcPct val="120000"/>
              </a:lnSpc>
              <a:defRPr sz="35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 sz="4500" b="1" cap="all" dirty="0" smtClean="0">
                <a:latin typeface="Pole Emploi PRO" panose="02000503040000020004" pitchFamily="50" charset="0"/>
              </a:rPr>
              <a:t>Forum emploi</a:t>
            </a:r>
            <a:endParaRPr sz="4500" b="1" cap="all" dirty="0">
              <a:latin typeface="Pole Emploi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94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TÉRESSÉ(E) ?…"/>
          <p:cNvSpPr txBox="1"/>
          <p:nvPr/>
        </p:nvSpPr>
        <p:spPr>
          <a:xfrm>
            <a:off x="346869" y="11282643"/>
            <a:ext cx="4603086" cy="9848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6200" tIns="76200" rIns="76200" bIns="76200" anchor="ctr">
            <a:spAutoFit/>
          </a:bodyPr>
          <a:lstStyle/>
          <a:p>
            <a:pPr defTabSz="914400">
              <a:defRPr sz="2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sz="1800" b="1" dirty="0" smtClean="0">
                <a:latin typeface="Pole Emploi PRO" panose="02000503040000020004" pitchFamily="50" charset="0"/>
                <a:sym typeface="Arial"/>
              </a:rPr>
              <a:t>Nom du lieu</a:t>
            </a:r>
            <a:r>
              <a:rPr lang="fr-FR" sz="1800" dirty="0" smtClean="0">
                <a:latin typeface="Pole Emploi PRO" panose="02000503040000020004" pitchFamily="50" charset="0"/>
                <a:sym typeface="Arial"/>
              </a:rPr>
              <a:t/>
            </a:r>
            <a:br>
              <a:rPr lang="fr-FR" sz="1800" dirty="0" smtClean="0">
                <a:latin typeface="Pole Emploi PRO" panose="02000503040000020004" pitchFamily="50" charset="0"/>
                <a:sym typeface="Arial"/>
              </a:rPr>
            </a:br>
            <a:r>
              <a:rPr lang="fr-FR" sz="1800" dirty="0" smtClean="0">
                <a:latin typeface="Pole Emploi PRO" panose="02000503040000020004" pitchFamily="50" charset="0"/>
                <a:sym typeface="Arial"/>
              </a:rPr>
              <a:t>Adresse</a:t>
            </a:r>
            <a:br>
              <a:rPr lang="fr-FR" sz="1800" dirty="0" smtClean="0">
                <a:latin typeface="Pole Emploi PRO" panose="02000503040000020004" pitchFamily="50" charset="0"/>
                <a:sym typeface="Arial"/>
              </a:rPr>
            </a:br>
            <a:r>
              <a:rPr lang="fr-FR" sz="1800" dirty="0" smtClean="0">
                <a:latin typeface="Pole Emploi PRO" panose="02000503040000020004" pitchFamily="50" charset="0"/>
                <a:sym typeface="Arial"/>
              </a:rPr>
              <a:t>CP + Ville</a:t>
            </a:r>
            <a:endParaRPr sz="1800" dirty="0">
              <a:latin typeface="Pole Emploi PRO" panose="02000503040000020004" pitchFamily="50" charset="0"/>
            </a:endParaRPr>
          </a:p>
        </p:txBody>
      </p:sp>
      <p:sp>
        <p:nvSpPr>
          <p:cNvPr id="3" name="INTÉRESSÉ(E) ?…"/>
          <p:cNvSpPr txBox="1"/>
          <p:nvPr/>
        </p:nvSpPr>
        <p:spPr>
          <a:xfrm>
            <a:off x="346869" y="12233438"/>
            <a:ext cx="5913901" cy="7078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6200" tIns="76200" rIns="76200" bIns="76200" anchor="ctr">
            <a:spAutoFit/>
          </a:bodyPr>
          <a:lstStyle/>
          <a:p>
            <a:pPr defTabSz="914400">
              <a:defRPr sz="2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800" b="1" dirty="0">
                <a:latin typeface="Pole Emploi PRO" panose="02000503040000020004" pitchFamily="50" charset="0"/>
              </a:rPr>
              <a:t>INTÉRESSÉ(E) ?</a:t>
            </a:r>
            <a:r>
              <a:rPr lang="fr-FR" sz="1800" b="1" dirty="0">
                <a:latin typeface="Pole Emploi PRO" panose="02000503040000020004" pitchFamily="50" charset="0"/>
              </a:rPr>
              <a:t> </a:t>
            </a:r>
            <a:r>
              <a:rPr lang="fr-FR" sz="1800" b="1" dirty="0" smtClean="0">
                <a:latin typeface="Pole Emploi PRO" panose="02000503040000020004" pitchFamily="50" charset="0"/>
              </a:rPr>
              <a:t>Inscription obligatoire</a:t>
            </a:r>
            <a:br>
              <a:rPr lang="fr-FR" sz="1800" b="1" dirty="0" smtClean="0">
                <a:latin typeface="Pole Emploi PRO" panose="02000503040000020004" pitchFamily="50" charset="0"/>
              </a:rPr>
            </a:br>
            <a:r>
              <a:rPr lang="fr-FR" sz="1800" b="1" dirty="0" smtClean="0">
                <a:latin typeface="Pole Emploi PRO" panose="02000503040000020004" pitchFamily="50" charset="0"/>
              </a:rPr>
              <a:t>par mail : </a:t>
            </a:r>
            <a:r>
              <a:rPr lang="fr-FR" sz="1800" dirty="0" smtClean="0">
                <a:latin typeface="Pole Emploi PRO" panose="02000503040000020004" pitchFamily="50" charset="0"/>
              </a:rPr>
              <a:t>??????@pole-emploi.fr</a:t>
            </a:r>
            <a:endParaRPr sz="1800" dirty="0">
              <a:latin typeface="Pole Emploi PRO" panose="02000503040000020004" pitchFamily="50" charset="0"/>
            </a:endParaRPr>
          </a:p>
        </p:txBody>
      </p:sp>
      <p:pic>
        <p:nvPicPr>
          <p:cNvPr id="4" name="SPECIAL.png" descr="SPE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309956">
            <a:off x="859316" y="6888417"/>
            <a:ext cx="1796981" cy="901869"/>
          </a:xfrm>
          <a:prstGeom prst="rect">
            <a:avLst/>
          </a:prstGeom>
          <a:ln w="3175">
            <a:miter lim="400000"/>
          </a:ln>
        </p:spPr>
      </p:pic>
      <p:pic>
        <p:nvPicPr>
          <p:cNvPr id="6" name="ROND.png" descr="RON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388865">
            <a:off x="1837030" y="8263199"/>
            <a:ext cx="5624531" cy="1514199"/>
          </a:xfrm>
          <a:prstGeom prst="rect">
            <a:avLst/>
          </a:prstGeom>
          <a:ln w="3175">
            <a:miter lim="400000"/>
          </a:ln>
        </p:spPr>
      </p:pic>
      <p:sp>
        <p:nvSpPr>
          <p:cNvPr id="7" name="LE …. OCTOBRE 2020"/>
          <p:cNvSpPr txBox="1"/>
          <p:nvPr/>
        </p:nvSpPr>
        <p:spPr>
          <a:xfrm>
            <a:off x="2570495" y="8590249"/>
            <a:ext cx="5516796" cy="8837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/>
          <a:lstStyle>
            <a:lvl1pPr algn="l" defTabSz="457200">
              <a:lnSpc>
                <a:spcPct val="120000"/>
              </a:lnSpc>
              <a:defRPr sz="35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3500" b="1" cap="all" dirty="0" smtClean="0">
                <a:latin typeface="Pole Emploi PRO" panose="02000503040000020004" pitchFamily="50" charset="0"/>
              </a:rPr>
              <a:t>Mardi 6 juillet 2021</a:t>
            </a:r>
            <a:r>
              <a:rPr lang="fr-FR" sz="3500" dirty="0" smtClean="0">
                <a:latin typeface="Pole Emploi PRO" panose="02000503040000020004" pitchFamily="50" charset="0"/>
              </a:rPr>
              <a:t/>
            </a:r>
            <a:br>
              <a:rPr lang="fr-FR" sz="3500" dirty="0" smtClean="0">
                <a:latin typeface="Pole Emploi PRO" panose="02000503040000020004" pitchFamily="50" charset="0"/>
              </a:rPr>
            </a:br>
            <a:r>
              <a:rPr lang="fr-FR" sz="3500" dirty="0" smtClean="0">
                <a:latin typeface="Pole Emploi PRO" panose="02000503040000020004" pitchFamily="50" charset="0"/>
              </a:rPr>
              <a:t>de 14h à 17h</a:t>
            </a:r>
            <a:endParaRPr sz="3500" dirty="0">
              <a:latin typeface="Pole Emploi PRO" panose="02000503040000020004" pitchFamily="50" charset="0"/>
            </a:endParaRPr>
          </a:p>
        </p:txBody>
      </p:sp>
      <p:sp>
        <p:nvSpPr>
          <p:cNvPr id="8" name="DE 9H À 11H…"/>
          <p:cNvSpPr txBox="1"/>
          <p:nvPr/>
        </p:nvSpPr>
        <p:spPr>
          <a:xfrm>
            <a:off x="2563636" y="10226399"/>
            <a:ext cx="5624088" cy="105624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/>
          <a:lstStyle/>
          <a:p>
            <a:pPr defTabSz="914400">
              <a:defRPr sz="255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  <a:t>L’opportunité de rencontrer </a:t>
            </a:r>
            <a:r>
              <a:rPr lang="fr-FR" sz="1900" dirty="0">
                <a:solidFill>
                  <a:srgbClr val="203C86"/>
                </a:solidFill>
                <a:latin typeface="Pole Emploi PRO" panose="02000503040000020004" pitchFamily="50" charset="0"/>
              </a:rPr>
              <a:t>des employeurs </a:t>
            </a:r>
            <a: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  <a:t/>
            </a:r>
            <a:b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</a:br>
            <a: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  <a:t>et des </a:t>
            </a:r>
            <a:r>
              <a:rPr lang="fr-FR" sz="1900" dirty="0">
                <a:solidFill>
                  <a:srgbClr val="203C86"/>
                </a:solidFill>
                <a:latin typeface="Pole Emploi PRO" panose="02000503040000020004" pitchFamily="50" charset="0"/>
              </a:rPr>
              <a:t>centres </a:t>
            </a:r>
            <a: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  <a:t>de formation</a:t>
            </a:r>
            <a:endParaRPr sz="1900" dirty="0">
              <a:solidFill>
                <a:srgbClr val="203C86"/>
              </a:solidFill>
              <a:latin typeface="Pole Emploi PRO" panose="02000503040000020004" pitchFamily="50" charset="0"/>
            </a:endParaRPr>
          </a:p>
        </p:txBody>
      </p:sp>
      <p:pic>
        <p:nvPicPr>
          <p:cNvPr id="9" name="VENEZ-NOMBREUX.png" descr="VENEZ-NOMBREUX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63636" y="9897745"/>
            <a:ext cx="3196908" cy="533341"/>
          </a:xfrm>
          <a:prstGeom prst="rect">
            <a:avLst/>
          </a:prstGeom>
          <a:ln w="3175">
            <a:miter lim="400000"/>
          </a:ln>
        </p:spPr>
      </p:pic>
      <p:sp>
        <p:nvSpPr>
          <p:cNvPr id="10" name="SECTEUR DE LA SANTÉ"/>
          <p:cNvSpPr txBox="1"/>
          <p:nvPr/>
        </p:nvSpPr>
        <p:spPr>
          <a:xfrm>
            <a:off x="2579168" y="6985429"/>
            <a:ext cx="7776944" cy="103946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/>
          <a:lstStyle>
            <a:lvl1pPr algn="l" defTabSz="457200">
              <a:lnSpc>
                <a:spcPct val="120000"/>
              </a:lnSpc>
              <a:defRPr sz="35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fr-FR" sz="4800" b="1" cap="all" dirty="0" smtClean="0">
                <a:latin typeface="Pole Emploi PRO" panose="02000503040000020004" pitchFamily="50" charset="0"/>
              </a:rPr>
              <a:t>Secteur DES services</a:t>
            </a:r>
            <a:br>
              <a:rPr lang="fr-FR" sz="4800" b="1" cap="all" dirty="0" smtClean="0">
                <a:latin typeface="Pole Emploi PRO" panose="02000503040000020004" pitchFamily="50" charset="0"/>
              </a:rPr>
            </a:br>
            <a:r>
              <a:rPr lang="fr-FR" sz="4800" b="1" cap="all" dirty="0" smtClean="0">
                <a:latin typeface="Pole Emploi PRO" panose="02000503040000020004" pitchFamily="50" charset="0"/>
              </a:rPr>
              <a:t>à la personne</a:t>
            </a:r>
            <a:endParaRPr sz="4800" b="1" cap="all" dirty="0">
              <a:latin typeface="Pole Emploi PRO" panose="02000503040000020004" pitchFamily="50" charset="0"/>
            </a:endParaRPr>
          </a:p>
        </p:txBody>
      </p:sp>
      <p:sp>
        <p:nvSpPr>
          <p:cNvPr id="11" name="JOB DATING"/>
          <p:cNvSpPr txBox="1"/>
          <p:nvPr/>
        </p:nvSpPr>
        <p:spPr>
          <a:xfrm>
            <a:off x="2237886" y="5994135"/>
            <a:ext cx="5424138" cy="10548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>
            <a:normAutofit/>
          </a:bodyPr>
          <a:lstStyle>
            <a:lvl1pPr algn="l" defTabSz="457200">
              <a:lnSpc>
                <a:spcPct val="120000"/>
              </a:lnSpc>
              <a:defRPr sz="35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 sz="4500" b="1" cap="all" dirty="0" smtClean="0">
                <a:latin typeface="Pole Emploi PRO" panose="02000503040000020004" pitchFamily="50" charset="0"/>
              </a:rPr>
              <a:t>Forum emploi</a:t>
            </a:r>
            <a:endParaRPr sz="4500" b="1" cap="all" dirty="0">
              <a:latin typeface="Pole Emploi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84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TÉRESSÉ(E) ?…"/>
          <p:cNvSpPr txBox="1"/>
          <p:nvPr/>
        </p:nvSpPr>
        <p:spPr>
          <a:xfrm>
            <a:off x="346869" y="11282643"/>
            <a:ext cx="4603086" cy="9848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6200" tIns="76200" rIns="76200" bIns="76200" anchor="ctr">
            <a:spAutoFit/>
          </a:bodyPr>
          <a:lstStyle/>
          <a:p>
            <a:pPr defTabSz="914400">
              <a:defRPr sz="2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sz="1800" b="1" dirty="0" smtClean="0">
                <a:latin typeface="Pole Emploi PRO" panose="02000503040000020004" pitchFamily="50" charset="0"/>
                <a:sym typeface="Arial"/>
              </a:rPr>
              <a:t>Nom du lieu</a:t>
            </a:r>
            <a:r>
              <a:rPr lang="fr-FR" sz="1800" dirty="0" smtClean="0">
                <a:latin typeface="Pole Emploi PRO" panose="02000503040000020004" pitchFamily="50" charset="0"/>
                <a:sym typeface="Arial"/>
              </a:rPr>
              <a:t/>
            </a:r>
            <a:br>
              <a:rPr lang="fr-FR" sz="1800" dirty="0" smtClean="0">
                <a:latin typeface="Pole Emploi PRO" panose="02000503040000020004" pitchFamily="50" charset="0"/>
                <a:sym typeface="Arial"/>
              </a:rPr>
            </a:br>
            <a:r>
              <a:rPr lang="fr-FR" sz="1800" dirty="0" smtClean="0">
                <a:latin typeface="Pole Emploi PRO" panose="02000503040000020004" pitchFamily="50" charset="0"/>
                <a:sym typeface="Arial"/>
              </a:rPr>
              <a:t>Adresse</a:t>
            </a:r>
            <a:br>
              <a:rPr lang="fr-FR" sz="1800" dirty="0" smtClean="0">
                <a:latin typeface="Pole Emploi PRO" panose="02000503040000020004" pitchFamily="50" charset="0"/>
                <a:sym typeface="Arial"/>
              </a:rPr>
            </a:br>
            <a:r>
              <a:rPr lang="fr-FR" sz="1800" dirty="0" smtClean="0">
                <a:latin typeface="Pole Emploi PRO" panose="02000503040000020004" pitchFamily="50" charset="0"/>
                <a:sym typeface="Arial"/>
              </a:rPr>
              <a:t>CP + Ville</a:t>
            </a:r>
            <a:endParaRPr sz="1800" dirty="0">
              <a:latin typeface="Pole Emploi PRO" panose="02000503040000020004" pitchFamily="50" charset="0"/>
            </a:endParaRPr>
          </a:p>
        </p:txBody>
      </p:sp>
      <p:sp>
        <p:nvSpPr>
          <p:cNvPr id="20" name="INTÉRESSÉ(E) ?…"/>
          <p:cNvSpPr txBox="1"/>
          <p:nvPr/>
        </p:nvSpPr>
        <p:spPr>
          <a:xfrm>
            <a:off x="346869" y="12233438"/>
            <a:ext cx="5913901" cy="7078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6200" tIns="76200" rIns="76200" bIns="76200" anchor="ctr">
            <a:spAutoFit/>
          </a:bodyPr>
          <a:lstStyle/>
          <a:p>
            <a:pPr defTabSz="914400">
              <a:defRPr sz="2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800" b="1" dirty="0">
                <a:latin typeface="Pole Emploi PRO" panose="02000503040000020004" pitchFamily="50" charset="0"/>
              </a:rPr>
              <a:t>INTÉRESSÉ(E) ?</a:t>
            </a:r>
            <a:r>
              <a:rPr lang="fr-FR" sz="1800" b="1" dirty="0">
                <a:latin typeface="Pole Emploi PRO" panose="02000503040000020004" pitchFamily="50" charset="0"/>
              </a:rPr>
              <a:t> </a:t>
            </a:r>
            <a:r>
              <a:rPr lang="fr-FR" sz="1800" b="1" dirty="0" smtClean="0">
                <a:latin typeface="Pole Emploi PRO" panose="02000503040000020004" pitchFamily="50" charset="0"/>
              </a:rPr>
              <a:t>Inscription obligatoire</a:t>
            </a:r>
            <a:br>
              <a:rPr lang="fr-FR" sz="1800" b="1" dirty="0" smtClean="0">
                <a:latin typeface="Pole Emploi PRO" panose="02000503040000020004" pitchFamily="50" charset="0"/>
              </a:rPr>
            </a:br>
            <a:r>
              <a:rPr lang="fr-FR" sz="1800" b="1" dirty="0" smtClean="0">
                <a:latin typeface="Pole Emploi PRO" panose="02000503040000020004" pitchFamily="50" charset="0"/>
              </a:rPr>
              <a:t>par mail : </a:t>
            </a:r>
            <a:r>
              <a:rPr lang="fr-FR" sz="1800" dirty="0" smtClean="0">
                <a:latin typeface="Pole Emploi PRO" panose="02000503040000020004" pitchFamily="50" charset="0"/>
              </a:rPr>
              <a:t>??????@pole-emploi.fr</a:t>
            </a:r>
            <a:endParaRPr sz="1800" dirty="0">
              <a:latin typeface="Pole Emploi PRO" panose="02000503040000020004" pitchFamily="50" charset="0"/>
            </a:endParaRPr>
          </a:p>
        </p:txBody>
      </p:sp>
      <p:pic>
        <p:nvPicPr>
          <p:cNvPr id="12" name="SPECIAL.png" descr="SPEC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309956">
            <a:off x="859316" y="6888417"/>
            <a:ext cx="1796981" cy="901869"/>
          </a:xfrm>
          <a:prstGeom prst="rect">
            <a:avLst/>
          </a:prstGeom>
          <a:ln w="3175">
            <a:miter lim="400000"/>
          </a:ln>
        </p:spPr>
      </p:pic>
      <p:pic>
        <p:nvPicPr>
          <p:cNvPr id="14" name="ROND.png" descr="RON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388865">
            <a:off x="1837030" y="8263199"/>
            <a:ext cx="5624531" cy="1514199"/>
          </a:xfrm>
          <a:prstGeom prst="rect">
            <a:avLst/>
          </a:prstGeom>
          <a:ln w="3175">
            <a:miter lim="400000"/>
          </a:ln>
        </p:spPr>
      </p:pic>
      <p:sp>
        <p:nvSpPr>
          <p:cNvPr id="21" name="LE …. OCTOBRE 2020"/>
          <p:cNvSpPr txBox="1"/>
          <p:nvPr/>
        </p:nvSpPr>
        <p:spPr>
          <a:xfrm>
            <a:off x="2570495" y="8590249"/>
            <a:ext cx="5516796" cy="8837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/>
          <a:lstStyle>
            <a:lvl1pPr algn="l" defTabSz="457200">
              <a:lnSpc>
                <a:spcPct val="120000"/>
              </a:lnSpc>
              <a:defRPr sz="35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3500" b="1" cap="all" dirty="0" smtClean="0">
                <a:latin typeface="Pole Emploi PRO" panose="02000503040000020004" pitchFamily="50" charset="0"/>
              </a:rPr>
              <a:t>Mardi 6 juillet 2021</a:t>
            </a:r>
            <a:r>
              <a:rPr lang="fr-FR" sz="3500" dirty="0" smtClean="0">
                <a:latin typeface="Pole Emploi PRO" panose="02000503040000020004" pitchFamily="50" charset="0"/>
              </a:rPr>
              <a:t/>
            </a:r>
            <a:br>
              <a:rPr lang="fr-FR" sz="3500" dirty="0" smtClean="0">
                <a:latin typeface="Pole Emploi PRO" panose="02000503040000020004" pitchFamily="50" charset="0"/>
              </a:rPr>
            </a:br>
            <a:r>
              <a:rPr lang="fr-FR" sz="3500" dirty="0" smtClean="0">
                <a:latin typeface="Pole Emploi PRO" panose="02000503040000020004" pitchFamily="50" charset="0"/>
              </a:rPr>
              <a:t>de 14h à 17h</a:t>
            </a:r>
            <a:endParaRPr sz="3500" dirty="0">
              <a:latin typeface="Pole Emploi PRO" panose="02000503040000020004" pitchFamily="50" charset="0"/>
            </a:endParaRPr>
          </a:p>
        </p:txBody>
      </p:sp>
      <p:sp>
        <p:nvSpPr>
          <p:cNvPr id="22" name="DE 9H À 11H…"/>
          <p:cNvSpPr txBox="1"/>
          <p:nvPr/>
        </p:nvSpPr>
        <p:spPr>
          <a:xfrm>
            <a:off x="2563636" y="10226399"/>
            <a:ext cx="5624088" cy="105624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/>
          <a:lstStyle/>
          <a:p>
            <a:pPr defTabSz="914400">
              <a:defRPr sz="255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  <a:t>L’opportunité de rencontrer </a:t>
            </a:r>
            <a:r>
              <a:rPr lang="fr-FR" sz="1900" dirty="0">
                <a:solidFill>
                  <a:srgbClr val="203C86"/>
                </a:solidFill>
                <a:latin typeface="Pole Emploi PRO" panose="02000503040000020004" pitchFamily="50" charset="0"/>
              </a:rPr>
              <a:t>des employeurs </a:t>
            </a:r>
            <a: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  <a:t/>
            </a:r>
            <a:b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</a:br>
            <a: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  <a:t>et des </a:t>
            </a:r>
            <a:r>
              <a:rPr lang="fr-FR" sz="1900" dirty="0">
                <a:solidFill>
                  <a:srgbClr val="203C86"/>
                </a:solidFill>
                <a:latin typeface="Pole Emploi PRO" panose="02000503040000020004" pitchFamily="50" charset="0"/>
              </a:rPr>
              <a:t>centres </a:t>
            </a:r>
            <a:r>
              <a:rPr lang="fr-FR" sz="1900" dirty="0" smtClean="0">
                <a:solidFill>
                  <a:srgbClr val="203C86"/>
                </a:solidFill>
                <a:latin typeface="Pole Emploi PRO" panose="02000503040000020004" pitchFamily="50" charset="0"/>
              </a:rPr>
              <a:t>de formation</a:t>
            </a:r>
            <a:endParaRPr sz="1900" dirty="0">
              <a:solidFill>
                <a:srgbClr val="203C86"/>
              </a:solidFill>
              <a:latin typeface="Pole Emploi PRO" panose="02000503040000020004" pitchFamily="50" charset="0"/>
            </a:endParaRPr>
          </a:p>
        </p:txBody>
      </p:sp>
      <p:pic>
        <p:nvPicPr>
          <p:cNvPr id="23" name="VENEZ-NOMBREUX.png" descr="VENEZ-NOMBREUX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63636" y="9897745"/>
            <a:ext cx="3196908" cy="533341"/>
          </a:xfrm>
          <a:prstGeom prst="rect">
            <a:avLst/>
          </a:prstGeom>
          <a:ln w="3175">
            <a:miter lim="400000"/>
          </a:ln>
        </p:spPr>
      </p:pic>
      <p:sp>
        <p:nvSpPr>
          <p:cNvPr id="24" name="SECTEUR DE LA SANTÉ"/>
          <p:cNvSpPr txBox="1"/>
          <p:nvPr/>
        </p:nvSpPr>
        <p:spPr>
          <a:xfrm>
            <a:off x="2579168" y="6985429"/>
            <a:ext cx="7776944" cy="103946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/>
          <a:lstStyle>
            <a:lvl1pPr algn="l" defTabSz="457200">
              <a:lnSpc>
                <a:spcPct val="120000"/>
              </a:lnSpc>
              <a:defRPr sz="35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80000"/>
              </a:lnSpc>
            </a:pPr>
            <a:r>
              <a:rPr lang="fr-FR" sz="4800" b="1" cap="all" dirty="0" smtClean="0">
                <a:latin typeface="Pole Emploi PRO" panose="02000503040000020004" pitchFamily="50" charset="0"/>
              </a:rPr>
              <a:t>Secteur </a:t>
            </a:r>
            <a:br>
              <a:rPr lang="fr-FR" sz="4800" b="1" cap="all" dirty="0" smtClean="0">
                <a:latin typeface="Pole Emploi PRO" panose="02000503040000020004" pitchFamily="50" charset="0"/>
              </a:rPr>
            </a:br>
            <a:r>
              <a:rPr lang="fr-FR" sz="4800" b="1" cap="all" dirty="0" smtClean="0">
                <a:latin typeface="Pole Emploi PRO" panose="02000503040000020004" pitchFamily="50" charset="0"/>
              </a:rPr>
              <a:t>de la Logistique</a:t>
            </a:r>
            <a:endParaRPr sz="4800" b="1" cap="all" dirty="0">
              <a:latin typeface="Pole Emploi PRO" panose="02000503040000020004" pitchFamily="50" charset="0"/>
            </a:endParaRPr>
          </a:p>
        </p:txBody>
      </p:sp>
      <p:sp>
        <p:nvSpPr>
          <p:cNvPr id="11" name="JOB DATING"/>
          <p:cNvSpPr txBox="1"/>
          <p:nvPr/>
        </p:nvSpPr>
        <p:spPr>
          <a:xfrm>
            <a:off x="2237886" y="5994135"/>
            <a:ext cx="5424138" cy="10548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 anchor="ctr">
            <a:normAutofit/>
          </a:bodyPr>
          <a:lstStyle>
            <a:lvl1pPr algn="l" defTabSz="457200">
              <a:lnSpc>
                <a:spcPct val="120000"/>
              </a:lnSpc>
              <a:defRPr sz="35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FR" sz="4500" b="1" cap="all" dirty="0" smtClean="0">
                <a:latin typeface="Pole Emploi PRO" panose="02000503040000020004" pitchFamily="50" charset="0"/>
              </a:rPr>
              <a:t>Forum emploi</a:t>
            </a:r>
            <a:endParaRPr sz="4500" b="1" cap="all" dirty="0">
              <a:latin typeface="Pole Emploi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77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</TotalTime>
  <Words>267</Words>
  <Application>Microsoft Office PowerPoint</Application>
  <PresentationFormat>Personnalisé</PresentationFormat>
  <Paragraphs>78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Pole Emploi PRO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Pôle Emploi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RENNES Carole</dc:creator>
  <cp:lastModifiedBy>RENNES Carole</cp:lastModifiedBy>
  <cp:revision>53</cp:revision>
  <cp:lastPrinted>2021-06-18T06:48:11Z</cp:lastPrinted>
  <dcterms:created xsi:type="dcterms:W3CDTF">2020-12-23T08:01:42Z</dcterms:created>
  <dcterms:modified xsi:type="dcterms:W3CDTF">2022-07-11T13:00:12Z</dcterms:modified>
</cp:coreProperties>
</file>