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handoutMasterIdLst>
    <p:handoutMasterId r:id="rId6"/>
  </p:handoutMasterIdLst>
  <p:sldIdLst>
    <p:sldId id="257" r:id="rId2"/>
    <p:sldId id="258" r:id="rId3"/>
    <p:sldId id="259" r:id="rId4"/>
    <p:sldId id="260" r:id="rId5"/>
  </p:sldIdLst>
  <p:sldSz cx="7559675" cy="5327650"/>
  <p:notesSz cx="7099300" cy="10234613"/>
  <p:defaultTextStyle>
    <a:defPPr>
      <a:defRPr lang="fr-FR"/>
    </a:defPPr>
    <a:lvl1pPr marL="0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1pPr>
    <a:lvl2pPr marL="309296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2pPr>
    <a:lvl3pPr marL="618592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3pPr>
    <a:lvl4pPr marL="927887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4pPr>
    <a:lvl5pPr marL="1237183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5pPr>
    <a:lvl6pPr marL="1546479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6pPr>
    <a:lvl7pPr marL="1855775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7pPr>
    <a:lvl8pPr marL="2165071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8pPr>
    <a:lvl9pPr marL="2474366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8" userDrawn="1">
          <p15:clr>
            <a:srgbClr val="A4A3A4"/>
          </p15:clr>
        </p15:guide>
        <p15:guide id="2" pos="1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B6B7"/>
    <a:srgbClr val="1E3D85"/>
    <a:srgbClr val="E23559"/>
    <a:srgbClr val="5DC68E"/>
    <a:srgbClr val="266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3" autoAdjust="0"/>
    <p:restoredTop sz="94660"/>
  </p:normalViewPr>
  <p:slideViewPr>
    <p:cSldViewPr snapToGrid="0" showGuides="1">
      <p:cViewPr varScale="1">
        <p:scale>
          <a:sx n="149" d="100"/>
          <a:sy n="149" d="100"/>
        </p:scale>
        <p:origin x="1181" y="110"/>
      </p:cViewPr>
      <p:guideLst>
        <p:guide orient="horz" pos="1678"/>
        <p:guide pos="1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8" d="100"/>
          <a:sy n="78" d="100"/>
        </p:scale>
        <p:origin x="3902" y="9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8AF2E-223F-46F7-B37B-E38886FC2091}" type="datetimeFigureOut">
              <a:rPr lang="fr-FR" smtClean="0"/>
              <a:t>21/07/2022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ADF6E-889B-4BFF-A71F-DA3D9BCC6C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6806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1" y="2"/>
            <a:ext cx="7559675" cy="4423024"/>
          </a:xfrm>
          <a:prstGeom prst="rect">
            <a:avLst/>
          </a:prstGeom>
          <a:solidFill>
            <a:srgbClr val="1EB6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755"/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xmlns="" id="{69106698-43A4-AB4C-A911-71339FE647AB}"/>
              </a:ext>
            </a:extLst>
          </p:cNvPr>
          <p:cNvSpPr/>
          <p:nvPr userDrawn="1"/>
        </p:nvSpPr>
        <p:spPr>
          <a:xfrm rot="5212033">
            <a:off x="-4540223" y="-6903415"/>
            <a:ext cx="11950447" cy="11950447"/>
          </a:xfrm>
          <a:prstGeom prst="arc">
            <a:avLst/>
          </a:prstGeom>
          <a:noFill/>
          <a:ln w="603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 userDrawn="1"/>
        </p:nvSpPr>
        <p:spPr>
          <a:xfrm>
            <a:off x="-1" y="4423027"/>
            <a:ext cx="7559676" cy="904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 userDrawn="1"/>
        </p:nvSpPr>
        <p:spPr>
          <a:xfrm>
            <a:off x="4134905" y="231514"/>
            <a:ext cx="3960000" cy="3960000"/>
          </a:xfrm>
          <a:prstGeom prst="ellipse">
            <a:avLst/>
          </a:prstGeom>
          <a:solidFill>
            <a:schemeClr val="bg1"/>
          </a:solidFill>
          <a:ln w="698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 userDrawn="1"/>
        </p:nvSpPr>
        <p:spPr>
          <a:xfrm rot="16200000">
            <a:off x="6702992" y="3680399"/>
            <a:ext cx="125917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185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50" cap="all" baseline="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Juillet 2022</a:t>
            </a:r>
            <a:endParaRPr lang="fr-FR" sz="450" cap="all" dirty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r>
              <a:rPr lang="fr-FR" sz="450" cap="all" dirty="0">
                <a:solidFill>
                  <a:schemeClr val="bg1"/>
                </a:solidFill>
                <a:latin typeface="Pole Emploi PRO" panose="02000503040000020004" pitchFamily="50" charset="0"/>
              </a:rPr>
              <a:t>Pôle</a:t>
            </a:r>
            <a:r>
              <a:rPr lang="fr-FR" sz="450" cap="all" baseline="0" dirty="0">
                <a:solidFill>
                  <a:schemeClr val="bg1"/>
                </a:solidFill>
                <a:latin typeface="Pole Emploi PRO" panose="02000503040000020004" pitchFamily="50" charset="0"/>
              </a:rPr>
              <a:t> emploi </a:t>
            </a:r>
            <a:r>
              <a:rPr lang="fr-FR" sz="450" cap="all" baseline="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IDF</a:t>
            </a:r>
            <a:br>
              <a:rPr lang="fr-FR" sz="450" cap="all" baseline="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450" cap="all" baseline="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Visuel : </a:t>
            </a:r>
            <a:r>
              <a:rPr lang="fr-FR" sz="450" cap="all" baseline="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Adobestock</a:t>
            </a:r>
            <a:r>
              <a:rPr lang="fr-FR" sz="450" cap="all" baseline="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endParaRPr lang="fr-FR" sz="450" cap="all" dirty="0">
              <a:solidFill>
                <a:schemeClr val="bg1"/>
              </a:solidFill>
              <a:latin typeface="Pole Emploi PRO" panose="0200050304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09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4423027"/>
            <a:ext cx="7559676" cy="904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 userDrawn="1"/>
        </p:nvSpPr>
        <p:spPr>
          <a:xfrm rot="16200000">
            <a:off x="6708550" y="3707329"/>
            <a:ext cx="12591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185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500" cap="all" baseline="0" dirty="0">
                <a:solidFill>
                  <a:schemeClr val="bg1"/>
                </a:solidFill>
                <a:latin typeface="Pole Emploi PRO" panose="02000503040000020004" pitchFamily="50" charset="0"/>
              </a:rPr>
              <a:t>Juin 2022</a:t>
            </a:r>
            <a:endParaRPr lang="fr-FR" sz="500" cap="all" dirty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r>
              <a:rPr lang="fr-FR" sz="500" cap="all" dirty="0">
                <a:solidFill>
                  <a:schemeClr val="bg1"/>
                </a:solidFill>
                <a:latin typeface="Pole Emploi PRO" panose="02000503040000020004" pitchFamily="50" charset="0"/>
              </a:rPr>
              <a:t>Pôle</a:t>
            </a:r>
            <a:r>
              <a:rPr lang="fr-FR" sz="500" cap="all" baseline="0" dirty="0">
                <a:solidFill>
                  <a:schemeClr val="bg1"/>
                </a:solidFill>
                <a:latin typeface="Pole Emploi PRO" panose="02000503040000020004" pitchFamily="50" charset="0"/>
              </a:rPr>
              <a:t> emploi IDF </a:t>
            </a:r>
            <a:endParaRPr lang="fr-FR" sz="500" cap="all" dirty="0">
              <a:solidFill>
                <a:schemeClr val="bg1"/>
              </a:solidFill>
              <a:latin typeface="Pole Emploi PRO" panose="02000503040000020004" pitchFamily="50" charset="0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-1" y="2"/>
            <a:ext cx="7559675" cy="4423024"/>
          </a:xfrm>
          <a:prstGeom prst="rect">
            <a:avLst/>
          </a:prstGeom>
          <a:solidFill>
            <a:srgbClr val="1EB6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755"/>
          </a:p>
        </p:txBody>
      </p:sp>
    </p:spTree>
    <p:extLst>
      <p:ext uri="{BB962C8B-B14F-4D97-AF65-F5344CB8AC3E}">
        <p14:creationId xmlns:p14="http://schemas.microsoft.com/office/powerpoint/2010/main" val="154013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283649"/>
            <a:ext cx="6520220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1418240"/>
            <a:ext cx="6520220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4937943"/>
            <a:ext cx="2551390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908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710397" rtl="0" eaLnBrk="1" latinLnBrk="0" hangingPunct="1">
        <a:lnSpc>
          <a:spcPct val="90000"/>
        </a:lnSpc>
        <a:spcBef>
          <a:spcPct val="0"/>
        </a:spcBef>
        <a:buNone/>
        <a:defRPr sz="3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599" indent="-177599" algn="l" defTabSz="710397" rtl="0" eaLnBrk="1" latinLnBrk="0" hangingPunct="1">
        <a:lnSpc>
          <a:spcPct val="90000"/>
        </a:lnSpc>
        <a:spcBef>
          <a:spcPts val="777"/>
        </a:spcBef>
        <a:buFont typeface="Arial" panose="020B0604020202020204" pitchFamily="34" charset="0"/>
        <a:buChar char="•"/>
        <a:defRPr sz="2175" kern="1200">
          <a:solidFill>
            <a:schemeClr val="tx1"/>
          </a:solidFill>
          <a:latin typeface="+mn-lt"/>
          <a:ea typeface="+mn-ea"/>
          <a:cs typeface="+mn-cs"/>
        </a:defRPr>
      </a:lvl1pPr>
      <a:lvl2pPr marL="532798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2pPr>
      <a:lvl3pPr marL="887997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554" kern="1200">
          <a:solidFill>
            <a:schemeClr val="tx1"/>
          </a:solidFill>
          <a:latin typeface="+mn-lt"/>
          <a:ea typeface="+mn-ea"/>
          <a:cs typeface="+mn-cs"/>
        </a:defRPr>
      </a:lvl3pPr>
      <a:lvl4pPr marL="1243195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598394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953593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308791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663990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3019189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1pPr>
      <a:lvl2pPr marL="35519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710397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3pPr>
      <a:lvl4pPr marL="1065596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420795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775993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131192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486391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284158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xxxxxxxxxxxxxx@pole-emploi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xxxxxxxxxxxxxx@pole-emploi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xxxxxxxxxxxxxx@pole-emploi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xxxxxxxxxxxxxx@pole-emploi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4294967295"/>
          </p:nvPr>
        </p:nvSpPr>
        <p:spPr>
          <a:xfrm>
            <a:off x="196304" y="2757993"/>
            <a:ext cx="4091023" cy="158855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900" b="1" cap="all" dirty="0">
                <a:solidFill>
                  <a:schemeClr val="bg1"/>
                </a:solidFill>
                <a:latin typeface="Pole Emploi PRO" panose="02000503040000020004" pitchFamily="50" charset="0"/>
              </a:rPr>
              <a:t>Cet événement 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est dédié aux métiers : </a:t>
            </a:r>
            <a:b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xxxxxxxxxxxxxxxxxxx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xxxxxxxxxxxxx</a:t>
            </a:r>
            <a:endParaRPr lang="fr-FR" sz="900" b="1" cap="all" dirty="0" smtClean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UNE </a:t>
            </a:r>
            <a:r>
              <a:rPr lang="fr-FR" sz="900" b="1" cap="all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OPPORTUNITé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pour vous,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de présenter votre entreprise</a:t>
            </a:r>
            <a:b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et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ses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missions, faire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découvrir vos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métiers,</a:t>
            </a:r>
            <a:r>
              <a:rPr lang="fr-FR" sz="900" dirty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satisfaire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vos besoins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/>
            </a:r>
            <a:b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en recrutement,</a:t>
            </a:r>
            <a:r>
              <a:rPr lang="fr-FR" sz="900" dirty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et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rencontrer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des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candidats.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POUR </a:t>
            </a:r>
            <a:r>
              <a:rPr lang="fr-FR" sz="900" b="1" cap="all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PARTICiPER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CONTACTEZ notre équipe entreprise : </a:t>
            </a:r>
            <a:endParaRPr lang="fr-FR" sz="900" b="1" cap="all" dirty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Mail :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  <a:hlinkClick r:id="rId2"/>
              </a:rPr>
              <a:t>xxxxxxxxxxxxxx@pole-emploi.fr</a:t>
            </a:r>
            <a:endParaRPr lang="fr-FR" sz="900" dirty="0" smtClean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Tél : xx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8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/>
            </a:r>
            <a:br>
              <a:rPr lang="fr-FR" sz="8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endParaRPr lang="fr-FR" sz="800" dirty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92075" indent="-92075">
              <a:lnSpc>
                <a:spcPct val="100000"/>
              </a:lnSpc>
              <a:spcBef>
                <a:spcPts val="0"/>
              </a:spcBef>
            </a:pPr>
            <a:endParaRPr lang="fr-FR" sz="800" dirty="0">
              <a:solidFill>
                <a:schemeClr val="bg1"/>
              </a:solidFill>
              <a:latin typeface="Pole Emploi PRO" panose="02000503040000020004" pitchFamily="50" charset="0"/>
            </a:endParaRPr>
          </a:p>
        </p:txBody>
      </p:sp>
      <p:sp>
        <p:nvSpPr>
          <p:cNvPr id="19" name="Titre 1"/>
          <p:cNvSpPr txBox="1">
            <a:spLocks/>
          </p:cNvSpPr>
          <p:nvPr/>
        </p:nvSpPr>
        <p:spPr>
          <a:xfrm>
            <a:off x="296261" y="242696"/>
            <a:ext cx="1416925" cy="362570"/>
          </a:xfrm>
          <a:prstGeom prst="rect">
            <a:avLst/>
          </a:prstGeom>
          <a:solidFill>
            <a:srgbClr val="E23559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71039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1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kern="2100" cap="all" spc="300" dirty="0">
                <a:solidFill>
                  <a:schemeClr val="bg1"/>
                </a:solidFill>
                <a:latin typeface="Pole Emploi PRO" panose="02000503040000020004" pitchFamily="50" charset="0"/>
              </a:rPr>
              <a:t>invitation</a:t>
            </a:r>
          </a:p>
        </p:txBody>
      </p:sp>
      <p:sp>
        <p:nvSpPr>
          <p:cNvPr id="20" name="Sous-titre 2"/>
          <p:cNvSpPr txBox="1">
            <a:spLocks/>
          </p:cNvSpPr>
          <p:nvPr/>
        </p:nvSpPr>
        <p:spPr>
          <a:xfrm>
            <a:off x="196304" y="689313"/>
            <a:ext cx="4498975" cy="1191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7599" indent="-177599" algn="l" defTabSz="710397" rtl="0" eaLnBrk="1" latinLnBrk="0" hangingPunct="1">
              <a:lnSpc>
                <a:spcPct val="90000"/>
              </a:lnSpc>
              <a:spcBef>
                <a:spcPts val="777"/>
              </a:spcBef>
              <a:buFont typeface="Arial" panose="020B0604020202020204" pitchFamily="34" charset="0"/>
              <a:buChar char="•"/>
              <a:defRPr sz="21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2798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997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5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3195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8394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3593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8791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3990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19189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  <a:t>Vous cherchez à recruter</a:t>
            </a:r>
            <a:b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  <a:t>Vous avez des postes à pourvoir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Pôle </a:t>
            </a:r>
            <a:r>
              <a:rPr lang="fr-FR" sz="1200" dirty="0">
                <a:solidFill>
                  <a:srgbClr val="1E3D85"/>
                </a:solidFill>
                <a:latin typeface="Pole Emploi PRO" panose="02000503040000020004" pitchFamily="50" charset="0"/>
              </a:rPr>
              <a:t>emploi </a:t>
            </a: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organise le</a:t>
            </a:r>
            <a:r>
              <a:rPr lang="fr-FR" sz="18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xx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 juillet 2022 de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xh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 à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xh</a:t>
            </a:r>
            <a:r>
              <a:rPr lang="fr-FR" sz="1800" b="1" dirty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b="1" dirty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le forum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xxxxx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Adresse</a:t>
            </a:r>
            <a:b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Ville</a:t>
            </a:r>
            <a:r>
              <a:rPr lang="fr-FR" sz="186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6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endParaRPr lang="fr-FR" sz="1860" b="1" dirty="0">
              <a:solidFill>
                <a:srgbClr val="1E3D85"/>
              </a:solidFill>
              <a:latin typeface="Pole Emploi PRO" panose="02000503040000020004" pitchFamily="50" charset="0"/>
            </a:endParaRPr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268" y="215537"/>
            <a:ext cx="4050611" cy="403323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0683" y="618029"/>
            <a:ext cx="2073709" cy="666876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73" y="4433299"/>
            <a:ext cx="1803456" cy="846463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="" xmlns:a16="http://schemas.microsoft.com/office/drawing/2014/main" id="{593DAF11-F34C-4709-A2C1-51047C87104A}"/>
              </a:ext>
            </a:extLst>
          </p:cNvPr>
          <p:cNvSpPr txBox="1"/>
          <p:nvPr/>
        </p:nvSpPr>
        <p:spPr>
          <a:xfrm>
            <a:off x="235490" y="4989850"/>
            <a:ext cx="2033053" cy="184357"/>
          </a:xfrm>
          <a:prstGeom prst="rect">
            <a:avLst/>
          </a:prstGeom>
          <a:noFill/>
        </p:spPr>
        <p:txBody>
          <a:bodyPr wrap="square" lIns="45414" tIns="22707" rIns="45414" bIns="22707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cap="all" dirty="0">
                <a:solidFill>
                  <a:srgbClr val="1EB6B7"/>
                </a:solidFill>
                <a:latin typeface="Pole Emploi PRO" panose="02000503040000020004" pitchFamily="50" charset="0"/>
                <a:cs typeface="Arial" panose="020B0604020202020204" pitchFamily="34" charset="0"/>
              </a:rPr>
              <a:t>pole-emploi-ile-de-france.fr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="" xmlns:a16="http://schemas.microsoft.com/office/drawing/2014/main" id="{8D32F2B8-3B42-4C34-B6F9-BBEBA77EF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126" y="4792830"/>
            <a:ext cx="11834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altLang="fr-FR" sz="900" dirty="0">
                <a:solidFill>
                  <a:srgbClr val="1EB6B7"/>
                </a:solidFill>
                <a:latin typeface="Pole Emploi PRO" panose="02000503040000020004" pitchFamily="50" charset="0"/>
              </a:rPr>
              <a:t>@</a:t>
            </a:r>
            <a:r>
              <a:rPr lang="fr-FR" altLang="fr-FR" sz="900" dirty="0" err="1">
                <a:solidFill>
                  <a:srgbClr val="1EB6B7"/>
                </a:solidFill>
                <a:latin typeface="Pole Emploi PRO" panose="02000503040000020004" pitchFamily="50" charset="0"/>
              </a:rPr>
              <a:t>poleemploi_IDF</a:t>
            </a:r>
            <a:endParaRPr lang="fr-FR" altLang="fr-FR" sz="900" dirty="0">
              <a:solidFill>
                <a:srgbClr val="1EB6B7"/>
              </a:solidFill>
              <a:latin typeface="Pole Emploi PRO" panose="02000503040000020004" pitchFamily="50" charset="0"/>
            </a:endParaRPr>
          </a:p>
        </p:txBody>
      </p:sp>
      <p:sp>
        <p:nvSpPr>
          <p:cNvPr id="28" name="ZoneTexte 12">
            <a:extLst>
              <a:ext uri="{FF2B5EF4-FFF2-40B4-BE49-F238E27FC236}">
                <a16:creationId xmlns="" xmlns:a16="http://schemas.microsoft.com/office/drawing/2014/main" id="{D9980AA2-6717-45D5-83AD-60EBFE04C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126" y="4661235"/>
            <a:ext cx="9613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altLang="fr-FR" sz="900" dirty="0">
                <a:solidFill>
                  <a:srgbClr val="1EB6B7"/>
                </a:solidFill>
                <a:latin typeface="Pole Emploi PRO" panose="02000503040000020004" pitchFamily="50" charset="0"/>
              </a:rPr>
              <a:t> Pôle emploi IDF</a:t>
            </a:r>
          </a:p>
        </p:txBody>
      </p:sp>
      <p:sp>
        <p:nvSpPr>
          <p:cNvPr id="29" name="Freeform 5">
            <a:extLst>
              <a:ext uri="{FF2B5EF4-FFF2-40B4-BE49-F238E27FC236}">
                <a16:creationId xmlns="" xmlns:a16="http://schemas.microsoft.com/office/drawing/2014/main" id="{2F31ED15-349B-47EA-8F0B-8E483136B6A5}"/>
              </a:ext>
            </a:extLst>
          </p:cNvPr>
          <p:cNvSpPr>
            <a:spLocks/>
          </p:cNvSpPr>
          <p:nvPr/>
        </p:nvSpPr>
        <p:spPr bwMode="auto">
          <a:xfrm>
            <a:off x="288961" y="4886167"/>
            <a:ext cx="97553" cy="79282"/>
          </a:xfrm>
          <a:custGeom>
            <a:avLst/>
            <a:gdLst>
              <a:gd name="T0" fmla="*/ 102 w 110"/>
              <a:gd name="T1" fmla="*/ 21 h 90"/>
              <a:gd name="T2" fmla="*/ 98 w 110"/>
              <a:gd name="T3" fmla="*/ 35 h 90"/>
              <a:gd name="T4" fmla="*/ 97 w 110"/>
              <a:gd name="T5" fmla="*/ 41 h 90"/>
              <a:gd name="T6" fmla="*/ 94 w 110"/>
              <a:gd name="T7" fmla="*/ 50 h 90"/>
              <a:gd name="T8" fmla="*/ 92 w 110"/>
              <a:gd name="T9" fmla="*/ 55 h 90"/>
              <a:gd name="T10" fmla="*/ 89 w 110"/>
              <a:gd name="T11" fmla="*/ 60 h 90"/>
              <a:gd name="T12" fmla="*/ 87 w 110"/>
              <a:gd name="T13" fmla="*/ 63 h 90"/>
              <a:gd name="T14" fmla="*/ 83 w 110"/>
              <a:gd name="T15" fmla="*/ 67 h 90"/>
              <a:gd name="T16" fmla="*/ 74 w 110"/>
              <a:gd name="T17" fmla="*/ 77 h 90"/>
              <a:gd name="T18" fmla="*/ 70 w 110"/>
              <a:gd name="T19" fmla="*/ 80 h 90"/>
              <a:gd name="T20" fmla="*/ 66 w 110"/>
              <a:gd name="T21" fmla="*/ 82 h 90"/>
              <a:gd name="T22" fmla="*/ 60 w 110"/>
              <a:gd name="T23" fmla="*/ 85 h 90"/>
              <a:gd name="T24" fmla="*/ 58 w 110"/>
              <a:gd name="T25" fmla="*/ 86 h 90"/>
              <a:gd name="T26" fmla="*/ 55 w 110"/>
              <a:gd name="T27" fmla="*/ 86 h 90"/>
              <a:gd name="T28" fmla="*/ 34 w 110"/>
              <a:gd name="T29" fmla="*/ 90 h 90"/>
              <a:gd name="T30" fmla="*/ 23 w 110"/>
              <a:gd name="T31" fmla="*/ 89 h 90"/>
              <a:gd name="T32" fmla="*/ 19 w 110"/>
              <a:gd name="T33" fmla="*/ 88 h 90"/>
              <a:gd name="T34" fmla="*/ 15 w 110"/>
              <a:gd name="T35" fmla="*/ 87 h 90"/>
              <a:gd name="T36" fmla="*/ 12 w 110"/>
              <a:gd name="T37" fmla="*/ 86 h 90"/>
              <a:gd name="T38" fmla="*/ 8 w 110"/>
              <a:gd name="T39" fmla="*/ 85 h 90"/>
              <a:gd name="T40" fmla="*/ 5 w 110"/>
              <a:gd name="T41" fmla="*/ 82 h 90"/>
              <a:gd name="T42" fmla="*/ 2 w 110"/>
              <a:gd name="T43" fmla="*/ 82 h 90"/>
              <a:gd name="T44" fmla="*/ 11 w 110"/>
              <a:gd name="T45" fmla="*/ 80 h 90"/>
              <a:gd name="T46" fmla="*/ 18 w 110"/>
              <a:gd name="T47" fmla="*/ 78 h 90"/>
              <a:gd name="T48" fmla="*/ 22 w 110"/>
              <a:gd name="T49" fmla="*/ 77 h 90"/>
              <a:gd name="T50" fmla="*/ 24 w 110"/>
              <a:gd name="T51" fmla="*/ 76 h 90"/>
              <a:gd name="T52" fmla="*/ 29 w 110"/>
              <a:gd name="T53" fmla="*/ 73 h 90"/>
              <a:gd name="T54" fmla="*/ 32 w 110"/>
              <a:gd name="T55" fmla="*/ 71 h 90"/>
              <a:gd name="T56" fmla="*/ 14 w 110"/>
              <a:gd name="T57" fmla="*/ 60 h 90"/>
              <a:gd name="T58" fmla="*/ 17 w 110"/>
              <a:gd name="T59" fmla="*/ 52 h 90"/>
              <a:gd name="T60" fmla="*/ 14 w 110"/>
              <a:gd name="T61" fmla="*/ 50 h 90"/>
              <a:gd name="T62" fmla="*/ 9 w 110"/>
              <a:gd name="T63" fmla="*/ 47 h 90"/>
              <a:gd name="T64" fmla="*/ 14 w 110"/>
              <a:gd name="T65" fmla="*/ 34 h 90"/>
              <a:gd name="T66" fmla="*/ 6 w 110"/>
              <a:gd name="T67" fmla="*/ 25 h 90"/>
              <a:gd name="T68" fmla="*/ 4 w 110"/>
              <a:gd name="T69" fmla="*/ 13 h 90"/>
              <a:gd name="T70" fmla="*/ 5 w 110"/>
              <a:gd name="T71" fmla="*/ 9 h 90"/>
              <a:gd name="T72" fmla="*/ 7 w 110"/>
              <a:gd name="T73" fmla="*/ 4 h 90"/>
              <a:gd name="T74" fmla="*/ 11 w 110"/>
              <a:gd name="T75" fmla="*/ 8 h 90"/>
              <a:gd name="T76" fmla="*/ 18 w 110"/>
              <a:gd name="T77" fmla="*/ 15 h 90"/>
              <a:gd name="T78" fmla="*/ 22 w 110"/>
              <a:gd name="T79" fmla="*/ 17 h 90"/>
              <a:gd name="T80" fmla="*/ 27 w 110"/>
              <a:gd name="T81" fmla="*/ 21 h 90"/>
              <a:gd name="T82" fmla="*/ 33 w 110"/>
              <a:gd name="T83" fmla="*/ 23 h 90"/>
              <a:gd name="T84" fmla="*/ 37 w 110"/>
              <a:gd name="T85" fmla="*/ 25 h 90"/>
              <a:gd name="T86" fmla="*/ 41 w 110"/>
              <a:gd name="T87" fmla="*/ 25 h 90"/>
              <a:gd name="T88" fmla="*/ 54 w 110"/>
              <a:gd name="T89" fmla="*/ 26 h 90"/>
              <a:gd name="T90" fmla="*/ 57 w 110"/>
              <a:gd name="T91" fmla="*/ 10 h 90"/>
              <a:gd name="T92" fmla="*/ 62 w 110"/>
              <a:gd name="T93" fmla="*/ 5 h 90"/>
              <a:gd name="T94" fmla="*/ 66 w 110"/>
              <a:gd name="T95" fmla="*/ 2 h 90"/>
              <a:gd name="T96" fmla="*/ 69 w 110"/>
              <a:gd name="T97" fmla="*/ 1 h 90"/>
              <a:gd name="T98" fmla="*/ 73 w 110"/>
              <a:gd name="T99" fmla="*/ 0 h 90"/>
              <a:gd name="T100" fmla="*/ 83 w 110"/>
              <a:gd name="T101" fmla="*/ 1 h 90"/>
              <a:gd name="T102" fmla="*/ 85 w 110"/>
              <a:gd name="T103" fmla="*/ 2 h 90"/>
              <a:gd name="T104" fmla="*/ 89 w 110"/>
              <a:gd name="T105" fmla="*/ 3 h 90"/>
              <a:gd name="T106" fmla="*/ 98 w 110"/>
              <a:gd name="T107" fmla="*/ 6 h 90"/>
              <a:gd name="T108" fmla="*/ 100 w 110"/>
              <a:gd name="T109" fmla="*/ 5 h 90"/>
              <a:gd name="T110" fmla="*/ 107 w 110"/>
              <a:gd name="T111" fmla="*/ 3 h 90"/>
              <a:gd name="T112" fmla="*/ 105 w 110"/>
              <a:gd name="T113" fmla="*/ 5 h 90"/>
              <a:gd name="T114" fmla="*/ 103 w 110"/>
              <a:gd name="T115" fmla="*/ 9 h 90"/>
              <a:gd name="T116" fmla="*/ 98 w 110"/>
              <a:gd name="T117" fmla="*/ 14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10" h="90">
                <a:moveTo>
                  <a:pt x="108" y="14"/>
                </a:moveTo>
                <a:cubicBezTo>
                  <a:pt x="108" y="14"/>
                  <a:pt x="108" y="14"/>
                  <a:pt x="107" y="14"/>
                </a:cubicBezTo>
                <a:cubicBezTo>
                  <a:pt x="107" y="15"/>
                  <a:pt x="107" y="15"/>
                  <a:pt x="107" y="15"/>
                </a:cubicBezTo>
                <a:cubicBezTo>
                  <a:pt x="106" y="16"/>
                  <a:pt x="105" y="17"/>
                  <a:pt x="103" y="18"/>
                </a:cubicBezTo>
                <a:cubicBezTo>
                  <a:pt x="103" y="19"/>
                  <a:pt x="102" y="20"/>
                  <a:pt x="102" y="21"/>
                </a:cubicBezTo>
                <a:cubicBezTo>
                  <a:pt x="101" y="21"/>
                  <a:pt x="99" y="22"/>
                  <a:pt x="99" y="22"/>
                </a:cubicBezTo>
                <a:cubicBezTo>
                  <a:pt x="99" y="32"/>
                  <a:pt x="99" y="32"/>
                  <a:pt x="99" y="32"/>
                </a:cubicBezTo>
                <a:cubicBezTo>
                  <a:pt x="98" y="32"/>
                  <a:pt x="98" y="32"/>
                  <a:pt x="98" y="32"/>
                </a:cubicBezTo>
                <a:cubicBezTo>
                  <a:pt x="98" y="35"/>
                  <a:pt x="98" y="35"/>
                  <a:pt x="98" y="35"/>
                </a:cubicBezTo>
                <a:cubicBezTo>
                  <a:pt x="98" y="35"/>
                  <a:pt x="98" y="35"/>
                  <a:pt x="98" y="35"/>
                </a:cubicBezTo>
                <a:cubicBezTo>
                  <a:pt x="98" y="37"/>
                  <a:pt x="98" y="37"/>
                  <a:pt x="98" y="37"/>
                </a:cubicBezTo>
                <a:cubicBezTo>
                  <a:pt x="98" y="37"/>
                  <a:pt x="98" y="37"/>
                  <a:pt x="98" y="37"/>
                </a:cubicBezTo>
                <a:cubicBezTo>
                  <a:pt x="98" y="39"/>
                  <a:pt x="98" y="39"/>
                  <a:pt x="98" y="39"/>
                </a:cubicBezTo>
                <a:cubicBezTo>
                  <a:pt x="97" y="39"/>
                  <a:pt x="97" y="39"/>
                  <a:pt x="97" y="39"/>
                </a:cubicBezTo>
                <a:cubicBezTo>
                  <a:pt x="97" y="41"/>
                  <a:pt x="97" y="41"/>
                  <a:pt x="97" y="41"/>
                </a:cubicBezTo>
                <a:cubicBezTo>
                  <a:pt x="97" y="41"/>
                  <a:pt x="97" y="41"/>
                  <a:pt x="97" y="41"/>
                </a:cubicBezTo>
                <a:cubicBezTo>
                  <a:pt x="97" y="42"/>
                  <a:pt x="97" y="42"/>
                  <a:pt x="97" y="42"/>
                </a:cubicBezTo>
                <a:cubicBezTo>
                  <a:pt x="96" y="42"/>
                  <a:pt x="96" y="42"/>
                  <a:pt x="96" y="42"/>
                </a:cubicBezTo>
                <a:cubicBezTo>
                  <a:pt x="96" y="45"/>
                  <a:pt x="95" y="47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3" y="51"/>
                  <a:pt x="93" y="52"/>
                  <a:pt x="93" y="52"/>
                </a:cubicBezTo>
                <a:cubicBezTo>
                  <a:pt x="93" y="52"/>
                  <a:pt x="93" y="52"/>
                  <a:pt x="93" y="52"/>
                </a:cubicBezTo>
                <a:cubicBezTo>
                  <a:pt x="92" y="53"/>
                  <a:pt x="92" y="54"/>
                  <a:pt x="92" y="55"/>
                </a:cubicBezTo>
                <a:cubicBezTo>
                  <a:pt x="92" y="55"/>
                  <a:pt x="92" y="55"/>
                  <a:pt x="92" y="55"/>
                </a:cubicBezTo>
                <a:cubicBezTo>
                  <a:pt x="91" y="56"/>
                  <a:pt x="91" y="57"/>
                  <a:pt x="91" y="57"/>
                </a:cubicBezTo>
                <a:cubicBezTo>
                  <a:pt x="90" y="58"/>
                  <a:pt x="90" y="58"/>
                  <a:pt x="90" y="58"/>
                </a:cubicBezTo>
                <a:cubicBezTo>
                  <a:pt x="90" y="58"/>
                  <a:pt x="90" y="59"/>
                  <a:pt x="90" y="59"/>
                </a:cubicBezTo>
                <a:cubicBezTo>
                  <a:pt x="89" y="59"/>
                  <a:pt x="89" y="60"/>
                  <a:pt x="89" y="60"/>
                </a:cubicBezTo>
                <a:cubicBezTo>
                  <a:pt x="89" y="61"/>
                  <a:pt x="89" y="61"/>
                  <a:pt x="89" y="61"/>
                </a:cubicBezTo>
                <a:cubicBezTo>
                  <a:pt x="88" y="61"/>
                  <a:pt x="88" y="61"/>
                  <a:pt x="88" y="61"/>
                </a:cubicBezTo>
                <a:cubicBezTo>
                  <a:pt x="88" y="62"/>
                  <a:pt x="88" y="62"/>
                  <a:pt x="88" y="62"/>
                </a:cubicBezTo>
                <a:cubicBezTo>
                  <a:pt x="87" y="62"/>
                  <a:pt x="87" y="62"/>
                  <a:pt x="87" y="62"/>
                </a:cubicBezTo>
                <a:cubicBezTo>
                  <a:pt x="87" y="62"/>
                  <a:pt x="87" y="63"/>
                  <a:pt x="87" y="63"/>
                </a:cubicBezTo>
                <a:cubicBezTo>
                  <a:pt x="87" y="63"/>
                  <a:pt x="87" y="63"/>
                  <a:pt x="86" y="63"/>
                </a:cubicBezTo>
                <a:cubicBezTo>
                  <a:pt x="86" y="64"/>
                  <a:pt x="86" y="64"/>
                  <a:pt x="86" y="64"/>
                </a:cubicBezTo>
                <a:cubicBezTo>
                  <a:pt x="86" y="64"/>
                  <a:pt x="85" y="65"/>
                  <a:pt x="85" y="65"/>
                </a:cubicBezTo>
                <a:cubicBezTo>
                  <a:pt x="85" y="66"/>
                  <a:pt x="85" y="66"/>
                  <a:pt x="85" y="66"/>
                </a:cubicBezTo>
                <a:cubicBezTo>
                  <a:pt x="85" y="66"/>
                  <a:pt x="84" y="67"/>
                  <a:pt x="83" y="67"/>
                </a:cubicBezTo>
                <a:cubicBezTo>
                  <a:pt x="83" y="68"/>
                  <a:pt x="83" y="68"/>
                  <a:pt x="83" y="68"/>
                </a:cubicBezTo>
                <a:cubicBezTo>
                  <a:pt x="82" y="69"/>
                  <a:pt x="81" y="70"/>
                  <a:pt x="79" y="72"/>
                </a:cubicBezTo>
                <a:cubicBezTo>
                  <a:pt x="78" y="73"/>
                  <a:pt x="77" y="74"/>
                  <a:pt x="76" y="76"/>
                </a:cubicBezTo>
                <a:cubicBezTo>
                  <a:pt x="75" y="76"/>
                  <a:pt x="75" y="76"/>
                  <a:pt x="75" y="76"/>
                </a:cubicBezTo>
                <a:cubicBezTo>
                  <a:pt x="75" y="76"/>
                  <a:pt x="74" y="77"/>
                  <a:pt x="74" y="77"/>
                </a:cubicBezTo>
                <a:cubicBezTo>
                  <a:pt x="73" y="77"/>
                  <a:pt x="73" y="77"/>
                  <a:pt x="73" y="78"/>
                </a:cubicBezTo>
                <a:cubicBezTo>
                  <a:pt x="72" y="78"/>
                  <a:pt x="72" y="78"/>
                  <a:pt x="72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9"/>
                  <a:pt x="71" y="79"/>
                  <a:pt x="71" y="79"/>
                </a:cubicBezTo>
                <a:cubicBezTo>
                  <a:pt x="70" y="79"/>
                  <a:pt x="70" y="79"/>
                  <a:pt x="70" y="80"/>
                </a:cubicBezTo>
                <a:cubicBezTo>
                  <a:pt x="70" y="80"/>
                  <a:pt x="70" y="80"/>
                  <a:pt x="70" y="80"/>
                </a:cubicBezTo>
                <a:cubicBezTo>
                  <a:pt x="69" y="80"/>
                  <a:pt x="69" y="80"/>
                  <a:pt x="69" y="80"/>
                </a:cubicBezTo>
                <a:cubicBezTo>
                  <a:pt x="69" y="80"/>
                  <a:pt x="69" y="81"/>
                  <a:pt x="68" y="81"/>
                </a:cubicBezTo>
                <a:cubicBezTo>
                  <a:pt x="68" y="81"/>
                  <a:pt x="67" y="81"/>
                  <a:pt x="66" y="82"/>
                </a:cubicBezTo>
                <a:cubicBezTo>
                  <a:pt x="66" y="82"/>
                  <a:pt x="66" y="82"/>
                  <a:pt x="66" y="82"/>
                </a:cubicBezTo>
                <a:cubicBezTo>
                  <a:pt x="65" y="83"/>
                  <a:pt x="65" y="83"/>
                  <a:pt x="64" y="83"/>
                </a:cubicBezTo>
                <a:cubicBezTo>
                  <a:pt x="64" y="83"/>
                  <a:pt x="64" y="83"/>
                  <a:pt x="64" y="83"/>
                </a:cubicBezTo>
                <a:cubicBezTo>
                  <a:pt x="63" y="84"/>
                  <a:pt x="62" y="84"/>
                  <a:pt x="62" y="84"/>
                </a:cubicBezTo>
                <a:cubicBezTo>
                  <a:pt x="62" y="85"/>
                  <a:pt x="62" y="85"/>
                  <a:pt x="62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58" y="86"/>
                  <a:pt x="58" y="86"/>
                  <a:pt x="58" y="86"/>
                </a:cubicBezTo>
                <a:cubicBezTo>
                  <a:pt x="58" y="86"/>
                  <a:pt x="58" y="86"/>
                  <a:pt x="58" y="86"/>
                </a:cubicBezTo>
                <a:cubicBezTo>
                  <a:pt x="58" y="86"/>
                  <a:pt x="58" y="86"/>
                  <a:pt x="58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5" y="86"/>
                  <a:pt x="55" y="86"/>
                  <a:pt x="55" y="86"/>
                </a:cubicBezTo>
                <a:cubicBezTo>
                  <a:pt x="55" y="87"/>
                  <a:pt x="55" y="87"/>
                  <a:pt x="55" y="87"/>
                </a:cubicBezTo>
                <a:cubicBezTo>
                  <a:pt x="54" y="87"/>
                  <a:pt x="53" y="87"/>
                  <a:pt x="52" y="87"/>
                </a:cubicBezTo>
                <a:cubicBezTo>
                  <a:pt x="52" y="88"/>
                  <a:pt x="52" y="88"/>
                  <a:pt x="52" y="88"/>
                </a:cubicBezTo>
                <a:cubicBezTo>
                  <a:pt x="51" y="88"/>
                  <a:pt x="51" y="88"/>
                  <a:pt x="51" y="88"/>
                </a:cubicBezTo>
                <a:cubicBezTo>
                  <a:pt x="46" y="89"/>
                  <a:pt x="41" y="90"/>
                  <a:pt x="34" y="90"/>
                </a:cubicBezTo>
                <a:cubicBezTo>
                  <a:pt x="28" y="90"/>
                  <a:pt x="28" y="90"/>
                  <a:pt x="28" y="90"/>
                </a:cubicBezTo>
                <a:cubicBezTo>
                  <a:pt x="28" y="89"/>
                  <a:pt x="28" y="89"/>
                  <a:pt x="28" y="89"/>
                </a:cubicBezTo>
                <a:cubicBezTo>
                  <a:pt x="25" y="89"/>
                  <a:pt x="25" y="89"/>
                  <a:pt x="25" y="89"/>
                </a:cubicBezTo>
                <a:cubicBezTo>
                  <a:pt x="25" y="89"/>
                  <a:pt x="25" y="89"/>
                  <a:pt x="25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21" y="89"/>
                  <a:pt x="21" y="89"/>
                  <a:pt x="21" y="89"/>
                </a:cubicBezTo>
                <a:cubicBezTo>
                  <a:pt x="21" y="88"/>
                  <a:pt x="21" y="88"/>
                  <a:pt x="21" y="88"/>
                </a:cubicBezTo>
                <a:cubicBezTo>
                  <a:pt x="19" y="88"/>
                  <a:pt x="19" y="88"/>
                  <a:pt x="19" y="88"/>
                </a:cubicBezTo>
                <a:cubicBezTo>
                  <a:pt x="19" y="88"/>
                  <a:pt x="19" y="88"/>
                  <a:pt x="19" y="88"/>
                </a:cubicBezTo>
                <a:cubicBezTo>
                  <a:pt x="17" y="88"/>
                  <a:pt x="17" y="88"/>
                  <a:pt x="17" y="88"/>
                </a:cubicBezTo>
                <a:cubicBezTo>
                  <a:pt x="17" y="87"/>
                  <a:pt x="17" y="87"/>
                  <a:pt x="17" y="87"/>
                </a:cubicBezTo>
                <a:cubicBezTo>
                  <a:pt x="16" y="87"/>
                  <a:pt x="16" y="87"/>
                  <a:pt x="16" y="87"/>
                </a:cubicBezTo>
                <a:cubicBezTo>
                  <a:pt x="16" y="87"/>
                  <a:pt x="16" y="87"/>
                  <a:pt x="16" y="87"/>
                </a:cubicBezTo>
                <a:cubicBezTo>
                  <a:pt x="15" y="87"/>
                  <a:pt x="15" y="87"/>
                  <a:pt x="15" y="87"/>
                </a:cubicBezTo>
                <a:cubicBezTo>
                  <a:pt x="15" y="86"/>
                  <a:pt x="15" y="86"/>
                  <a:pt x="15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2" y="86"/>
                  <a:pt x="12" y="86"/>
                  <a:pt x="12" y="86"/>
                </a:cubicBezTo>
                <a:cubicBezTo>
                  <a:pt x="12" y="86"/>
                  <a:pt x="12" y="86"/>
                  <a:pt x="12" y="86"/>
                </a:cubicBezTo>
                <a:cubicBezTo>
                  <a:pt x="11" y="86"/>
                  <a:pt x="11" y="86"/>
                  <a:pt x="11" y="86"/>
                </a:cubicBezTo>
                <a:cubicBezTo>
                  <a:pt x="11" y="85"/>
                  <a:pt x="11" y="85"/>
                  <a:pt x="11" y="85"/>
                </a:cubicBezTo>
                <a:cubicBezTo>
                  <a:pt x="10" y="85"/>
                  <a:pt x="10" y="85"/>
                  <a:pt x="10" y="85"/>
                </a:cubicBezTo>
                <a:cubicBezTo>
                  <a:pt x="10" y="85"/>
                  <a:pt x="10" y="85"/>
                  <a:pt x="10" y="85"/>
                </a:cubicBezTo>
                <a:cubicBezTo>
                  <a:pt x="9" y="85"/>
                  <a:pt x="9" y="85"/>
                  <a:pt x="8" y="85"/>
                </a:cubicBezTo>
                <a:cubicBezTo>
                  <a:pt x="8" y="84"/>
                  <a:pt x="8" y="84"/>
                  <a:pt x="8" y="84"/>
                </a:cubicBezTo>
                <a:cubicBezTo>
                  <a:pt x="7" y="84"/>
                  <a:pt x="6" y="84"/>
                  <a:pt x="6" y="83"/>
                </a:cubicBezTo>
                <a:cubicBezTo>
                  <a:pt x="6" y="83"/>
                  <a:pt x="6" y="83"/>
                  <a:pt x="6" y="83"/>
                </a:cubicBezTo>
                <a:cubicBezTo>
                  <a:pt x="5" y="83"/>
                  <a:pt x="5" y="83"/>
                  <a:pt x="5" y="83"/>
                </a:cubicBezTo>
                <a:cubicBezTo>
                  <a:pt x="5" y="82"/>
                  <a:pt x="5" y="82"/>
                  <a:pt x="5" y="82"/>
                </a:cubicBezTo>
                <a:cubicBezTo>
                  <a:pt x="4" y="82"/>
                  <a:pt x="4" y="82"/>
                  <a:pt x="4" y="82"/>
                </a:cubicBezTo>
                <a:cubicBezTo>
                  <a:pt x="4" y="82"/>
                  <a:pt x="4" y="82"/>
                  <a:pt x="4" y="82"/>
                </a:cubicBezTo>
                <a:cubicBezTo>
                  <a:pt x="3" y="82"/>
                  <a:pt x="3" y="82"/>
                  <a:pt x="3" y="82"/>
                </a:cubicBezTo>
                <a:cubicBezTo>
                  <a:pt x="3" y="82"/>
                  <a:pt x="3" y="82"/>
                  <a:pt x="3" y="82"/>
                </a:cubicBezTo>
                <a:cubicBezTo>
                  <a:pt x="2" y="82"/>
                  <a:pt x="2" y="82"/>
                  <a:pt x="2" y="82"/>
                </a:cubicBezTo>
                <a:cubicBezTo>
                  <a:pt x="2" y="81"/>
                  <a:pt x="2" y="81"/>
                  <a:pt x="2" y="81"/>
                </a:cubicBezTo>
                <a:cubicBezTo>
                  <a:pt x="1" y="81"/>
                  <a:pt x="1" y="81"/>
                  <a:pt x="1" y="81"/>
                </a:cubicBezTo>
                <a:cubicBezTo>
                  <a:pt x="1" y="80"/>
                  <a:pt x="1" y="80"/>
                  <a:pt x="1" y="80"/>
                </a:cubicBezTo>
                <a:cubicBezTo>
                  <a:pt x="0" y="80"/>
                  <a:pt x="1" y="81"/>
                  <a:pt x="0" y="80"/>
                </a:cubicBezTo>
                <a:cubicBezTo>
                  <a:pt x="11" y="80"/>
                  <a:pt x="11" y="80"/>
                  <a:pt x="11" y="80"/>
                </a:cubicBezTo>
                <a:cubicBezTo>
                  <a:pt x="11" y="79"/>
                  <a:pt x="11" y="79"/>
                  <a:pt x="11" y="79"/>
                </a:cubicBezTo>
                <a:cubicBezTo>
                  <a:pt x="13" y="79"/>
                  <a:pt x="15" y="79"/>
                  <a:pt x="17" y="78"/>
                </a:cubicBezTo>
                <a:cubicBezTo>
                  <a:pt x="17" y="78"/>
                  <a:pt x="17" y="78"/>
                  <a:pt x="17" y="78"/>
                </a:cubicBezTo>
                <a:cubicBezTo>
                  <a:pt x="18" y="78"/>
                  <a:pt x="18" y="78"/>
                  <a:pt x="18" y="78"/>
                </a:cubicBezTo>
                <a:cubicBezTo>
                  <a:pt x="18" y="78"/>
                  <a:pt x="18" y="78"/>
                  <a:pt x="18" y="78"/>
                </a:cubicBezTo>
                <a:cubicBezTo>
                  <a:pt x="20" y="78"/>
                  <a:pt x="20" y="78"/>
                  <a:pt x="20" y="78"/>
                </a:cubicBezTo>
                <a:cubicBezTo>
                  <a:pt x="20" y="77"/>
                  <a:pt x="20" y="77"/>
                  <a:pt x="20" y="77"/>
                </a:cubicBezTo>
                <a:cubicBezTo>
                  <a:pt x="21" y="77"/>
                  <a:pt x="21" y="77"/>
                  <a:pt x="21" y="77"/>
                </a:cubicBezTo>
                <a:cubicBezTo>
                  <a:pt x="21" y="77"/>
                  <a:pt x="21" y="77"/>
                  <a:pt x="21" y="77"/>
                </a:cubicBezTo>
                <a:cubicBezTo>
                  <a:pt x="22" y="77"/>
                  <a:pt x="22" y="77"/>
                  <a:pt x="22" y="77"/>
                </a:cubicBezTo>
                <a:cubicBezTo>
                  <a:pt x="22" y="76"/>
                  <a:pt x="22" y="76"/>
                  <a:pt x="22" y="76"/>
                </a:cubicBezTo>
                <a:cubicBezTo>
                  <a:pt x="23" y="76"/>
                  <a:pt x="23" y="76"/>
                  <a:pt x="23" y="76"/>
                </a:cubicBezTo>
                <a:cubicBezTo>
                  <a:pt x="23" y="76"/>
                  <a:pt x="23" y="76"/>
                  <a:pt x="23" y="76"/>
                </a:cubicBezTo>
                <a:cubicBezTo>
                  <a:pt x="24" y="76"/>
                  <a:pt x="24" y="76"/>
                  <a:pt x="24" y="76"/>
                </a:cubicBezTo>
                <a:cubicBezTo>
                  <a:pt x="24" y="76"/>
                  <a:pt x="24" y="76"/>
                  <a:pt x="24" y="76"/>
                </a:cubicBezTo>
                <a:cubicBezTo>
                  <a:pt x="24" y="75"/>
                  <a:pt x="25" y="75"/>
                  <a:pt x="26" y="75"/>
                </a:cubicBezTo>
                <a:cubicBezTo>
                  <a:pt x="26" y="75"/>
                  <a:pt x="26" y="75"/>
                  <a:pt x="26" y="75"/>
                </a:cubicBezTo>
                <a:cubicBezTo>
                  <a:pt x="26" y="75"/>
                  <a:pt x="27" y="74"/>
                  <a:pt x="27" y="74"/>
                </a:cubicBezTo>
                <a:cubicBezTo>
                  <a:pt x="27" y="74"/>
                  <a:pt x="27" y="74"/>
                  <a:pt x="28" y="74"/>
                </a:cubicBezTo>
                <a:cubicBezTo>
                  <a:pt x="28" y="73"/>
                  <a:pt x="29" y="73"/>
                  <a:pt x="29" y="73"/>
                </a:cubicBezTo>
                <a:cubicBezTo>
                  <a:pt x="29" y="73"/>
                  <a:pt x="29" y="73"/>
                  <a:pt x="30" y="72"/>
                </a:cubicBezTo>
                <a:cubicBezTo>
                  <a:pt x="30" y="72"/>
                  <a:pt x="30" y="72"/>
                  <a:pt x="30" y="72"/>
                </a:cubicBezTo>
                <a:cubicBezTo>
                  <a:pt x="31" y="72"/>
                  <a:pt x="31" y="72"/>
                  <a:pt x="31" y="72"/>
                </a:cubicBezTo>
                <a:cubicBezTo>
                  <a:pt x="32" y="72"/>
                  <a:pt x="32" y="72"/>
                  <a:pt x="32" y="72"/>
                </a:cubicBezTo>
                <a:cubicBezTo>
                  <a:pt x="32" y="71"/>
                  <a:pt x="32" y="71"/>
                  <a:pt x="32" y="71"/>
                </a:cubicBezTo>
                <a:cubicBezTo>
                  <a:pt x="32" y="70"/>
                  <a:pt x="32" y="70"/>
                  <a:pt x="32" y="70"/>
                </a:cubicBezTo>
                <a:cubicBezTo>
                  <a:pt x="25" y="70"/>
                  <a:pt x="20" y="67"/>
                  <a:pt x="17" y="62"/>
                </a:cubicBezTo>
                <a:cubicBezTo>
                  <a:pt x="16" y="62"/>
                  <a:pt x="16" y="61"/>
                  <a:pt x="15" y="61"/>
                </a:cubicBezTo>
                <a:cubicBezTo>
                  <a:pt x="15" y="60"/>
                  <a:pt x="15" y="60"/>
                  <a:pt x="15" y="60"/>
                </a:cubicBezTo>
                <a:cubicBezTo>
                  <a:pt x="15" y="60"/>
                  <a:pt x="14" y="60"/>
                  <a:pt x="14" y="60"/>
                </a:cubicBezTo>
                <a:cubicBezTo>
                  <a:pt x="14" y="59"/>
                  <a:pt x="14" y="59"/>
                  <a:pt x="14" y="59"/>
                </a:cubicBezTo>
                <a:cubicBezTo>
                  <a:pt x="13" y="58"/>
                  <a:pt x="12" y="57"/>
                  <a:pt x="12" y="55"/>
                </a:cubicBezTo>
                <a:cubicBezTo>
                  <a:pt x="15" y="55"/>
                  <a:pt x="19" y="55"/>
                  <a:pt x="21" y="54"/>
                </a:cubicBezTo>
                <a:cubicBezTo>
                  <a:pt x="21" y="54"/>
                  <a:pt x="21" y="54"/>
                  <a:pt x="21" y="54"/>
                </a:cubicBezTo>
                <a:cubicBezTo>
                  <a:pt x="20" y="54"/>
                  <a:pt x="18" y="53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5" y="51"/>
                  <a:pt x="15" y="51"/>
                </a:cubicBezTo>
                <a:cubicBezTo>
                  <a:pt x="14" y="51"/>
                  <a:pt x="14" y="51"/>
                  <a:pt x="14" y="50"/>
                </a:cubicBezTo>
                <a:cubicBezTo>
                  <a:pt x="13" y="50"/>
                  <a:pt x="13" y="50"/>
                  <a:pt x="13" y="50"/>
                </a:cubicBezTo>
                <a:cubicBezTo>
                  <a:pt x="13" y="50"/>
                  <a:pt x="13" y="50"/>
                  <a:pt x="13" y="49"/>
                </a:cubicBezTo>
                <a:cubicBezTo>
                  <a:pt x="12" y="49"/>
                  <a:pt x="12" y="49"/>
                  <a:pt x="12" y="49"/>
                </a:cubicBezTo>
                <a:cubicBezTo>
                  <a:pt x="11" y="49"/>
                  <a:pt x="11" y="48"/>
                  <a:pt x="10" y="47"/>
                </a:cubicBezTo>
                <a:cubicBezTo>
                  <a:pt x="10" y="47"/>
                  <a:pt x="10" y="47"/>
                  <a:pt x="9" y="47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5"/>
                  <a:pt x="8" y="45"/>
                </a:cubicBezTo>
                <a:cubicBezTo>
                  <a:pt x="6" y="42"/>
                  <a:pt x="4" y="37"/>
                  <a:pt x="4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6" y="33"/>
                  <a:pt x="11" y="34"/>
                  <a:pt x="14" y="34"/>
                </a:cubicBezTo>
                <a:cubicBezTo>
                  <a:pt x="14" y="34"/>
                  <a:pt x="14" y="34"/>
                  <a:pt x="14" y="34"/>
                </a:cubicBezTo>
                <a:cubicBezTo>
                  <a:pt x="12" y="33"/>
                  <a:pt x="9" y="30"/>
                  <a:pt x="8" y="29"/>
                </a:cubicBezTo>
                <a:cubicBezTo>
                  <a:pt x="8" y="28"/>
                  <a:pt x="8" y="28"/>
                  <a:pt x="8" y="28"/>
                </a:cubicBezTo>
                <a:cubicBezTo>
                  <a:pt x="8" y="28"/>
                  <a:pt x="8" y="28"/>
                  <a:pt x="7" y="27"/>
                </a:cubicBezTo>
                <a:cubicBezTo>
                  <a:pt x="7" y="27"/>
                  <a:pt x="7" y="26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5" y="23"/>
                  <a:pt x="5" y="21"/>
                  <a:pt x="5" y="20"/>
                </a:cubicBezTo>
                <a:cubicBezTo>
                  <a:pt x="4" y="19"/>
                  <a:pt x="3" y="15"/>
                  <a:pt x="4" y="13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0"/>
                  <a:pt x="4" y="10"/>
                  <a:pt x="4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5" y="9"/>
                  <a:pt x="5" y="9"/>
                  <a:pt x="5" y="9"/>
                </a:cubicBezTo>
                <a:cubicBezTo>
                  <a:pt x="5" y="9"/>
                  <a:pt x="5" y="9"/>
                  <a:pt x="5" y="9"/>
                </a:cubicBezTo>
                <a:cubicBezTo>
                  <a:pt x="5" y="8"/>
                  <a:pt x="5" y="8"/>
                  <a:pt x="5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7"/>
                  <a:pt x="6" y="7"/>
                  <a:pt x="6" y="7"/>
                </a:cubicBezTo>
                <a:cubicBezTo>
                  <a:pt x="6" y="7"/>
                  <a:pt x="6" y="7"/>
                  <a:pt x="6" y="7"/>
                </a:cubicBezTo>
                <a:cubicBezTo>
                  <a:pt x="6" y="6"/>
                  <a:pt x="7" y="5"/>
                  <a:pt x="7" y="4"/>
                </a:cubicBezTo>
                <a:cubicBezTo>
                  <a:pt x="8" y="4"/>
                  <a:pt x="8" y="4"/>
                  <a:pt x="8" y="4"/>
                </a:cubicBezTo>
                <a:cubicBezTo>
                  <a:pt x="8" y="5"/>
                  <a:pt x="8" y="5"/>
                  <a:pt x="8" y="5"/>
                </a:cubicBezTo>
                <a:cubicBezTo>
                  <a:pt x="9" y="5"/>
                  <a:pt x="9" y="6"/>
                  <a:pt x="10" y="7"/>
                </a:cubicBezTo>
                <a:cubicBezTo>
                  <a:pt x="10" y="8"/>
                  <a:pt x="10" y="8"/>
                  <a:pt x="10" y="8"/>
                </a:cubicBezTo>
                <a:cubicBezTo>
                  <a:pt x="10" y="8"/>
                  <a:pt x="11" y="8"/>
                  <a:pt x="11" y="8"/>
                </a:cubicBezTo>
                <a:cubicBezTo>
                  <a:pt x="11" y="9"/>
                  <a:pt x="12" y="9"/>
                  <a:pt x="13" y="10"/>
                </a:cubicBezTo>
                <a:cubicBezTo>
                  <a:pt x="13" y="10"/>
                  <a:pt x="13" y="10"/>
                  <a:pt x="14" y="10"/>
                </a:cubicBezTo>
                <a:cubicBezTo>
                  <a:pt x="15" y="11"/>
                  <a:pt x="15" y="12"/>
                  <a:pt x="16" y="13"/>
                </a:cubicBezTo>
                <a:cubicBezTo>
                  <a:pt x="17" y="13"/>
                  <a:pt x="17" y="13"/>
                  <a:pt x="17" y="13"/>
                </a:cubicBezTo>
                <a:cubicBezTo>
                  <a:pt x="17" y="14"/>
                  <a:pt x="18" y="14"/>
                  <a:pt x="18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5"/>
                  <a:pt x="19" y="15"/>
                  <a:pt x="19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1" y="16"/>
                  <a:pt x="21" y="16"/>
                  <a:pt x="21" y="17"/>
                </a:cubicBezTo>
                <a:cubicBezTo>
                  <a:pt x="22" y="17"/>
                  <a:pt x="22" y="17"/>
                  <a:pt x="22" y="17"/>
                </a:cubicBezTo>
                <a:cubicBezTo>
                  <a:pt x="22" y="17"/>
                  <a:pt x="22" y="17"/>
                  <a:pt x="22" y="18"/>
                </a:cubicBezTo>
                <a:cubicBezTo>
                  <a:pt x="23" y="18"/>
                  <a:pt x="23" y="18"/>
                  <a:pt x="24" y="18"/>
                </a:cubicBezTo>
                <a:cubicBezTo>
                  <a:pt x="24" y="18"/>
                  <a:pt x="24" y="19"/>
                  <a:pt x="24" y="19"/>
                </a:cubicBezTo>
                <a:cubicBezTo>
                  <a:pt x="25" y="19"/>
                  <a:pt x="26" y="19"/>
                  <a:pt x="27" y="20"/>
                </a:cubicBezTo>
                <a:cubicBezTo>
                  <a:pt x="27" y="20"/>
                  <a:pt x="27" y="20"/>
                  <a:pt x="27" y="21"/>
                </a:cubicBezTo>
                <a:cubicBezTo>
                  <a:pt x="28" y="21"/>
                  <a:pt x="30" y="21"/>
                  <a:pt x="31" y="22"/>
                </a:cubicBezTo>
                <a:cubicBezTo>
                  <a:pt x="31" y="22"/>
                  <a:pt x="31" y="22"/>
                  <a:pt x="31" y="22"/>
                </a:cubicBezTo>
                <a:cubicBezTo>
                  <a:pt x="32" y="22"/>
                  <a:pt x="32" y="22"/>
                  <a:pt x="32" y="22"/>
                </a:cubicBezTo>
                <a:cubicBezTo>
                  <a:pt x="32" y="23"/>
                  <a:pt x="32" y="23"/>
                  <a:pt x="32" y="23"/>
                </a:cubicBezTo>
                <a:cubicBezTo>
                  <a:pt x="32" y="23"/>
                  <a:pt x="33" y="23"/>
                  <a:pt x="33" y="23"/>
                </a:cubicBezTo>
                <a:cubicBezTo>
                  <a:pt x="33" y="23"/>
                  <a:pt x="33" y="23"/>
                  <a:pt x="33" y="23"/>
                </a:cubicBezTo>
                <a:cubicBezTo>
                  <a:pt x="34" y="23"/>
                  <a:pt x="35" y="24"/>
                  <a:pt x="36" y="24"/>
                </a:cubicBezTo>
                <a:cubicBezTo>
                  <a:pt x="36" y="24"/>
                  <a:pt x="36" y="24"/>
                  <a:pt x="36" y="24"/>
                </a:cubicBezTo>
                <a:cubicBezTo>
                  <a:pt x="37" y="24"/>
                  <a:pt x="37" y="24"/>
                  <a:pt x="37" y="24"/>
                </a:cubicBezTo>
                <a:cubicBezTo>
                  <a:pt x="37" y="25"/>
                  <a:pt x="37" y="25"/>
                  <a:pt x="37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39" y="25"/>
                  <a:pt x="39" y="25"/>
                  <a:pt x="39" y="25"/>
                </a:cubicBezTo>
                <a:cubicBezTo>
                  <a:pt x="39" y="25"/>
                  <a:pt x="39" y="25"/>
                  <a:pt x="39" y="25"/>
                </a:cubicBezTo>
                <a:cubicBezTo>
                  <a:pt x="41" y="25"/>
                  <a:pt x="41" y="25"/>
                  <a:pt x="41" y="25"/>
                </a:cubicBezTo>
                <a:cubicBezTo>
                  <a:pt x="41" y="26"/>
                  <a:pt x="41" y="26"/>
                  <a:pt x="41" y="26"/>
                </a:cubicBezTo>
                <a:cubicBezTo>
                  <a:pt x="42" y="26"/>
                  <a:pt x="43" y="26"/>
                  <a:pt x="44" y="26"/>
                </a:cubicBezTo>
                <a:cubicBezTo>
                  <a:pt x="44" y="27"/>
                  <a:pt x="44" y="27"/>
                  <a:pt x="44" y="27"/>
                </a:cubicBezTo>
                <a:cubicBezTo>
                  <a:pt x="47" y="27"/>
                  <a:pt x="51" y="27"/>
                  <a:pt x="54" y="28"/>
                </a:cubicBezTo>
                <a:cubicBezTo>
                  <a:pt x="54" y="26"/>
                  <a:pt x="54" y="26"/>
                  <a:pt x="54" y="26"/>
                </a:cubicBezTo>
                <a:cubicBezTo>
                  <a:pt x="53" y="25"/>
                  <a:pt x="53" y="23"/>
                  <a:pt x="53" y="22"/>
                </a:cubicBezTo>
                <a:cubicBezTo>
                  <a:pt x="53" y="18"/>
                  <a:pt x="55" y="15"/>
                  <a:pt x="56" y="12"/>
                </a:cubicBezTo>
                <a:cubicBezTo>
                  <a:pt x="56" y="12"/>
                  <a:pt x="56" y="12"/>
                  <a:pt x="56" y="12"/>
                </a:cubicBezTo>
                <a:cubicBezTo>
                  <a:pt x="56" y="11"/>
                  <a:pt x="56" y="11"/>
                  <a:pt x="57" y="11"/>
                </a:cubicBezTo>
                <a:cubicBezTo>
                  <a:pt x="57" y="11"/>
                  <a:pt x="57" y="10"/>
                  <a:pt x="57" y="10"/>
                </a:cubicBezTo>
                <a:cubicBezTo>
                  <a:pt x="58" y="9"/>
                  <a:pt x="58" y="9"/>
                  <a:pt x="58" y="9"/>
                </a:cubicBezTo>
                <a:cubicBezTo>
                  <a:pt x="58" y="8"/>
                  <a:pt x="58" y="8"/>
                  <a:pt x="58" y="8"/>
                </a:cubicBezTo>
                <a:cubicBezTo>
                  <a:pt x="59" y="7"/>
                  <a:pt x="60" y="6"/>
                  <a:pt x="61" y="5"/>
                </a:cubicBezTo>
                <a:cubicBezTo>
                  <a:pt x="61" y="5"/>
                  <a:pt x="61" y="5"/>
                  <a:pt x="62" y="5"/>
                </a:cubicBezTo>
                <a:cubicBezTo>
                  <a:pt x="62" y="5"/>
                  <a:pt x="62" y="5"/>
                  <a:pt x="62" y="5"/>
                </a:cubicBezTo>
                <a:cubicBezTo>
                  <a:pt x="63" y="4"/>
                  <a:pt x="63" y="4"/>
                  <a:pt x="63" y="3"/>
                </a:cubicBezTo>
                <a:cubicBezTo>
                  <a:pt x="64" y="3"/>
                  <a:pt x="64" y="3"/>
                  <a:pt x="65" y="3"/>
                </a:cubicBezTo>
                <a:cubicBezTo>
                  <a:pt x="65" y="3"/>
                  <a:pt x="65" y="3"/>
                  <a:pt x="65" y="2"/>
                </a:cubicBezTo>
                <a:cubicBezTo>
                  <a:pt x="66" y="2"/>
                  <a:pt x="66" y="2"/>
                  <a:pt x="66" y="2"/>
                </a:cubicBezTo>
                <a:cubicBezTo>
                  <a:pt x="66" y="2"/>
                  <a:pt x="66" y="2"/>
                  <a:pt x="66" y="2"/>
                </a:cubicBezTo>
                <a:cubicBezTo>
                  <a:pt x="67" y="2"/>
                  <a:pt x="67" y="2"/>
                  <a:pt x="67" y="2"/>
                </a:cubicBezTo>
                <a:cubicBezTo>
                  <a:pt x="67" y="1"/>
                  <a:pt x="67" y="1"/>
                  <a:pt x="67" y="1"/>
                </a:cubicBezTo>
                <a:cubicBezTo>
                  <a:pt x="68" y="1"/>
                  <a:pt x="68" y="1"/>
                  <a:pt x="68" y="1"/>
                </a:cubicBezTo>
                <a:cubicBezTo>
                  <a:pt x="68" y="1"/>
                  <a:pt x="68" y="1"/>
                  <a:pt x="68" y="1"/>
                </a:cubicBezTo>
                <a:cubicBezTo>
                  <a:pt x="69" y="1"/>
                  <a:pt x="69" y="1"/>
                  <a:pt x="69" y="1"/>
                </a:cubicBezTo>
                <a:cubicBezTo>
                  <a:pt x="69" y="1"/>
                  <a:pt x="69" y="1"/>
                  <a:pt x="69" y="1"/>
                </a:cubicBezTo>
                <a:cubicBezTo>
                  <a:pt x="70" y="1"/>
                  <a:pt x="70" y="1"/>
                  <a:pt x="70" y="1"/>
                </a:cubicBezTo>
                <a:cubicBezTo>
                  <a:pt x="70" y="0"/>
                  <a:pt x="70" y="0"/>
                  <a:pt x="70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2" y="0"/>
                  <a:pt x="82" y="0"/>
                  <a:pt x="82" y="0"/>
                </a:cubicBezTo>
                <a:cubicBezTo>
                  <a:pt x="82" y="1"/>
                  <a:pt x="82" y="1"/>
                  <a:pt x="82" y="1"/>
                </a:cubicBezTo>
                <a:cubicBezTo>
                  <a:pt x="83" y="1"/>
                  <a:pt x="83" y="1"/>
                  <a:pt x="83" y="1"/>
                </a:cubicBezTo>
                <a:cubicBezTo>
                  <a:pt x="83" y="1"/>
                  <a:pt x="83" y="1"/>
                  <a:pt x="83" y="1"/>
                </a:cubicBezTo>
                <a:cubicBezTo>
                  <a:pt x="84" y="1"/>
                  <a:pt x="84" y="1"/>
                  <a:pt x="84" y="1"/>
                </a:cubicBezTo>
                <a:cubicBezTo>
                  <a:pt x="84" y="1"/>
                  <a:pt x="84" y="1"/>
                  <a:pt x="84" y="1"/>
                </a:cubicBezTo>
                <a:cubicBezTo>
                  <a:pt x="85" y="1"/>
                  <a:pt x="85" y="1"/>
                  <a:pt x="85" y="1"/>
                </a:cubicBezTo>
                <a:cubicBezTo>
                  <a:pt x="85" y="2"/>
                  <a:pt x="85" y="2"/>
                  <a:pt x="85" y="2"/>
                </a:cubicBezTo>
                <a:cubicBezTo>
                  <a:pt x="86" y="2"/>
                  <a:pt x="86" y="2"/>
                  <a:pt x="86" y="2"/>
                </a:cubicBezTo>
                <a:cubicBezTo>
                  <a:pt x="86" y="2"/>
                  <a:pt x="86" y="2"/>
                  <a:pt x="86" y="2"/>
                </a:cubicBezTo>
                <a:cubicBezTo>
                  <a:pt x="87" y="2"/>
                  <a:pt x="87" y="2"/>
                  <a:pt x="87" y="2"/>
                </a:cubicBezTo>
                <a:cubicBezTo>
                  <a:pt x="87" y="3"/>
                  <a:pt x="87" y="3"/>
                  <a:pt x="87" y="3"/>
                </a:cubicBezTo>
                <a:cubicBezTo>
                  <a:pt x="88" y="3"/>
                  <a:pt x="89" y="3"/>
                  <a:pt x="89" y="3"/>
                </a:cubicBezTo>
                <a:cubicBezTo>
                  <a:pt x="89" y="4"/>
                  <a:pt x="90" y="4"/>
                  <a:pt x="90" y="5"/>
                </a:cubicBezTo>
                <a:cubicBezTo>
                  <a:pt x="91" y="5"/>
                  <a:pt x="91" y="5"/>
                  <a:pt x="91" y="5"/>
                </a:cubicBezTo>
                <a:cubicBezTo>
                  <a:pt x="91" y="5"/>
                  <a:pt x="91" y="5"/>
                  <a:pt x="91" y="5"/>
                </a:cubicBezTo>
                <a:cubicBezTo>
                  <a:pt x="92" y="6"/>
                  <a:pt x="92" y="7"/>
                  <a:pt x="94" y="7"/>
                </a:cubicBezTo>
                <a:cubicBezTo>
                  <a:pt x="95" y="6"/>
                  <a:pt x="96" y="6"/>
                  <a:pt x="98" y="6"/>
                </a:cubicBezTo>
                <a:cubicBezTo>
                  <a:pt x="98" y="5"/>
                  <a:pt x="98" y="5"/>
                  <a:pt x="98" y="5"/>
                </a:cubicBezTo>
                <a:cubicBezTo>
                  <a:pt x="99" y="5"/>
                  <a:pt x="99" y="5"/>
                  <a:pt x="99" y="5"/>
                </a:cubicBezTo>
                <a:cubicBezTo>
                  <a:pt x="99" y="5"/>
                  <a:pt x="99" y="5"/>
                  <a:pt x="99" y="5"/>
                </a:cubicBezTo>
                <a:cubicBezTo>
                  <a:pt x="100" y="5"/>
                  <a:pt x="100" y="5"/>
                  <a:pt x="100" y="5"/>
                </a:cubicBezTo>
                <a:cubicBezTo>
                  <a:pt x="100" y="5"/>
                  <a:pt x="100" y="5"/>
                  <a:pt x="100" y="5"/>
                </a:cubicBezTo>
                <a:cubicBezTo>
                  <a:pt x="101" y="5"/>
                  <a:pt x="101" y="4"/>
                  <a:pt x="102" y="4"/>
                </a:cubicBezTo>
                <a:cubicBezTo>
                  <a:pt x="102" y="4"/>
                  <a:pt x="102" y="4"/>
                  <a:pt x="102" y="4"/>
                </a:cubicBezTo>
                <a:cubicBezTo>
                  <a:pt x="103" y="4"/>
                  <a:pt x="103" y="4"/>
                  <a:pt x="103" y="4"/>
                </a:cubicBezTo>
                <a:cubicBezTo>
                  <a:pt x="104" y="3"/>
                  <a:pt x="106" y="2"/>
                  <a:pt x="107" y="1"/>
                </a:cubicBezTo>
                <a:cubicBezTo>
                  <a:pt x="107" y="3"/>
                  <a:pt x="107" y="3"/>
                  <a:pt x="107" y="3"/>
                </a:cubicBezTo>
                <a:cubicBezTo>
                  <a:pt x="107" y="3"/>
                  <a:pt x="107" y="3"/>
                  <a:pt x="107" y="3"/>
                </a:cubicBezTo>
                <a:cubicBezTo>
                  <a:pt x="106" y="3"/>
                  <a:pt x="106" y="4"/>
                  <a:pt x="106" y="5"/>
                </a:cubicBezTo>
                <a:cubicBezTo>
                  <a:pt x="106" y="5"/>
                  <a:pt x="106" y="5"/>
                  <a:pt x="106" y="5"/>
                </a:cubicBezTo>
                <a:cubicBezTo>
                  <a:pt x="106" y="5"/>
                  <a:pt x="106" y="5"/>
                  <a:pt x="106" y="5"/>
                </a:cubicBezTo>
                <a:cubicBezTo>
                  <a:pt x="105" y="5"/>
                  <a:pt x="105" y="5"/>
                  <a:pt x="105" y="5"/>
                </a:cubicBezTo>
                <a:cubicBezTo>
                  <a:pt x="105" y="6"/>
                  <a:pt x="105" y="6"/>
                  <a:pt x="105" y="6"/>
                </a:cubicBezTo>
                <a:cubicBezTo>
                  <a:pt x="105" y="6"/>
                  <a:pt x="105" y="7"/>
                  <a:pt x="104" y="7"/>
                </a:cubicBezTo>
                <a:cubicBezTo>
                  <a:pt x="104" y="8"/>
                  <a:pt x="104" y="8"/>
                  <a:pt x="104" y="8"/>
                </a:cubicBezTo>
                <a:cubicBezTo>
                  <a:pt x="104" y="8"/>
                  <a:pt x="104" y="8"/>
                  <a:pt x="103" y="8"/>
                </a:cubicBezTo>
                <a:cubicBezTo>
                  <a:pt x="103" y="9"/>
                  <a:pt x="103" y="9"/>
                  <a:pt x="103" y="9"/>
                </a:cubicBezTo>
                <a:cubicBezTo>
                  <a:pt x="103" y="9"/>
                  <a:pt x="103" y="9"/>
                  <a:pt x="102" y="10"/>
                </a:cubicBezTo>
                <a:cubicBezTo>
                  <a:pt x="102" y="11"/>
                  <a:pt x="101" y="11"/>
                  <a:pt x="100" y="12"/>
                </a:cubicBezTo>
                <a:cubicBezTo>
                  <a:pt x="99" y="12"/>
                  <a:pt x="99" y="12"/>
                  <a:pt x="99" y="12"/>
                </a:cubicBezTo>
                <a:cubicBezTo>
                  <a:pt x="99" y="13"/>
                  <a:pt x="98" y="13"/>
                  <a:pt x="98" y="14"/>
                </a:cubicBezTo>
                <a:cubicBezTo>
                  <a:pt x="98" y="14"/>
                  <a:pt x="98" y="14"/>
                  <a:pt x="98" y="14"/>
                </a:cubicBezTo>
                <a:cubicBezTo>
                  <a:pt x="99" y="13"/>
                  <a:pt x="101" y="14"/>
                  <a:pt x="102" y="13"/>
                </a:cubicBezTo>
                <a:cubicBezTo>
                  <a:pt x="105" y="12"/>
                  <a:pt x="107" y="12"/>
                  <a:pt x="110" y="11"/>
                </a:cubicBezTo>
                <a:cubicBezTo>
                  <a:pt x="109" y="12"/>
                  <a:pt x="109" y="13"/>
                  <a:pt x="108" y="14"/>
                </a:cubicBezTo>
              </a:path>
            </a:pathLst>
          </a:custGeom>
          <a:solidFill>
            <a:srgbClr val="1EB6B7"/>
          </a:solidFill>
          <a:ln>
            <a:noFill/>
          </a:ln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  <p:sp>
        <p:nvSpPr>
          <p:cNvPr id="30" name="AutoShape 7">
            <a:extLst>
              <a:ext uri="{FF2B5EF4-FFF2-40B4-BE49-F238E27FC236}">
                <a16:creationId xmlns="" xmlns:a16="http://schemas.microsoft.com/office/drawing/2014/main" id="{69EDE5DC-6AF9-4178-AA61-1E71347E78F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85360" y="4725867"/>
            <a:ext cx="101283" cy="101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  <p:sp>
        <p:nvSpPr>
          <p:cNvPr id="31" name="Freeform 9">
            <a:extLst>
              <a:ext uri="{FF2B5EF4-FFF2-40B4-BE49-F238E27FC236}">
                <a16:creationId xmlns="" xmlns:a16="http://schemas.microsoft.com/office/drawing/2014/main" id="{587F9E82-E887-49B5-98D2-F15888677400}"/>
              </a:ext>
            </a:extLst>
          </p:cNvPr>
          <p:cNvSpPr>
            <a:spLocks noEditPoints="1"/>
          </p:cNvSpPr>
          <p:nvPr/>
        </p:nvSpPr>
        <p:spPr bwMode="auto">
          <a:xfrm>
            <a:off x="286150" y="4726661"/>
            <a:ext cx="101283" cy="101568"/>
          </a:xfrm>
          <a:custGeom>
            <a:avLst/>
            <a:gdLst>
              <a:gd name="T0" fmla="*/ 61 w 96"/>
              <a:gd name="T1" fmla="*/ 31 h 96"/>
              <a:gd name="T2" fmla="*/ 56 w 96"/>
              <a:gd name="T3" fmla="*/ 31 h 96"/>
              <a:gd name="T4" fmla="*/ 52 w 96"/>
              <a:gd name="T5" fmla="*/ 36 h 96"/>
              <a:gd name="T6" fmla="*/ 52 w 96"/>
              <a:gd name="T7" fmla="*/ 41 h 96"/>
              <a:gd name="T8" fmla="*/ 60 w 96"/>
              <a:gd name="T9" fmla="*/ 41 h 96"/>
              <a:gd name="T10" fmla="*/ 59 w 96"/>
              <a:gd name="T11" fmla="*/ 50 h 96"/>
              <a:gd name="T12" fmla="*/ 52 w 96"/>
              <a:gd name="T13" fmla="*/ 50 h 96"/>
              <a:gd name="T14" fmla="*/ 52 w 96"/>
              <a:gd name="T15" fmla="*/ 72 h 96"/>
              <a:gd name="T16" fmla="*/ 43 w 96"/>
              <a:gd name="T17" fmla="*/ 72 h 96"/>
              <a:gd name="T18" fmla="*/ 43 w 96"/>
              <a:gd name="T19" fmla="*/ 50 h 96"/>
              <a:gd name="T20" fmla="*/ 35 w 96"/>
              <a:gd name="T21" fmla="*/ 50 h 96"/>
              <a:gd name="T22" fmla="*/ 35 w 96"/>
              <a:gd name="T23" fmla="*/ 41 h 96"/>
              <a:gd name="T24" fmla="*/ 43 w 96"/>
              <a:gd name="T25" fmla="*/ 41 h 96"/>
              <a:gd name="T26" fmla="*/ 43 w 96"/>
              <a:gd name="T27" fmla="*/ 35 h 96"/>
              <a:gd name="T28" fmla="*/ 54 w 96"/>
              <a:gd name="T29" fmla="*/ 23 h 96"/>
              <a:gd name="T30" fmla="*/ 61 w 96"/>
              <a:gd name="T31" fmla="*/ 24 h 96"/>
              <a:gd name="T32" fmla="*/ 61 w 96"/>
              <a:gd name="T33" fmla="*/ 31 h 96"/>
              <a:gd name="T34" fmla="*/ 48 w 96"/>
              <a:gd name="T35" fmla="*/ 0 h 96"/>
              <a:gd name="T36" fmla="*/ 0 w 96"/>
              <a:gd name="T37" fmla="*/ 48 h 96"/>
              <a:gd name="T38" fmla="*/ 48 w 96"/>
              <a:gd name="T39" fmla="*/ 96 h 96"/>
              <a:gd name="T40" fmla="*/ 96 w 96"/>
              <a:gd name="T41" fmla="*/ 48 h 96"/>
              <a:gd name="T42" fmla="*/ 48 w 96"/>
              <a:gd name="T43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6" h="96">
                <a:moveTo>
                  <a:pt x="61" y="31"/>
                </a:moveTo>
                <a:cubicBezTo>
                  <a:pt x="56" y="31"/>
                  <a:pt x="56" y="31"/>
                  <a:pt x="56" y="31"/>
                </a:cubicBezTo>
                <a:cubicBezTo>
                  <a:pt x="52" y="31"/>
                  <a:pt x="52" y="33"/>
                  <a:pt x="52" y="36"/>
                </a:cubicBezTo>
                <a:cubicBezTo>
                  <a:pt x="52" y="41"/>
                  <a:pt x="52" y="41"/>
                  <a:pt x="52" y="41"/>
                </a:cubicBezTo>
                <a:cubicBezTo>
                  <a:pt x="60" y="41"/>
                  <a:pt x="60" y="41"/>
                  <a:pt x="60" y="41"/>
                </a:cubicBezTo>
                <a:cubicBezTo>
                  <a:pt x="59" y="50"/>
                  <a:pt x="59" y="50"/>
                  <a:pt x="59" y="50"/>
                </a:cubicBezTo>
                <a:cubicBezTo>
                  <a:pt x="52" y="50"/>
                  <a:pt x="52" y="50"/>
                  <a:pt x="52" y="50"/>
                </a:cubicBezTo>
                <a:cubicBezTo>
                  <a:pt x="52" y="72"/>
                  <a:pt x="52" y="72"/>
                  <a:pt x="5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50"/>
                  <a:pt x="43" y="50"/>
                  <a:pt x="43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41"/>
                  <a:pt x="35" y="41"/>
                  <a:pt x="35" y="41"/>
                </a:cubicBezTo>
                <a:cubicBezTo>
                  <a:pt x="43" y="41"/>
                  <a:pt x="43" y="41"/>
                  <a:pt x="43" y="41"/>
                </a:cubicBezTo>
                <a:cubicBezTo>
                  <a:pt x="43" y="35"/>
                  <a:pt x="43" y="35"/>
                  <a:pt x="43" y="35"/>
                </a:cubicBezTo>
                <a:cubicBezTo>
                  <a:pt x="43" y="27"/>
                  <a:pt x="47" y="23"/>
                  <a:pt x="54" y="23"/>
                </a:cubicBezTo>
                <a:cubicBezTo>
                  <a:pt x="57" y="23"/>
                  <a:pt x="60" y="23"/>
                  <a:pt x="61" y="24"/>
                </a:cubicBezTo>
                <a:lnTo>
                  <a:pt x="61" y="31"/>
                </a:lnTo>
                <a:close/>
                <a:moveTo>
                  <a:pt x="48" y="0"/>
                </a:moveTo>
                <a:cubicBezTo>
                  <a:pt x="21" y="0"/>
                  <a:pt x="0" y="21"/>
                  <a:pt x="0" y="48"/>
                </a:cubicBezTo>
                <a:cubicBezTo>
                  <a:pt x="0" y="74"/>
                  <a:pt x="21" y="96"/>
                  <a:pt x="48" y="96"/>
                </a:cubicBezTo>
                <a:cubicBezTo>
                  <a:pt x="74" y="96"/>
                  <a:pt x="96" y="74"/>
                  <a:pt x="96" y="48"/>
                </a:cubicBezTo>
                <a:cubicBezTo>
                  <a:pt x="96" y="21"/>
                  <a:pt x="74" y="0"/>
                  <a:pt x="48" y="0"/>
                </a:cubicBezTo>
              </a:path>
            </a:pathLst>
          </a:custGeom>
          <a:solidFill>
            <a:srgbClr val="1EB6B7"/>
          </a:solidFill>
          <a:ln>
            <a:noFill/>
          </a:ln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01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4294967295"/>
          </p:nvPr>
        </p:nvSpPr>
        <p:spPr>
          <a:xfrm>
            <a:off x="196304" y="2757993"/>
            <a:ext cx="4091023" cy="158855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900" b="1" cap="all" dirty="0">
                <a:solidFill>
                  <a:schemeClr val="bg1"/>
                </a:solidFill>
                <a:latin typeface="Pole Emploi PRO" panose="02000503040000020004" pitchFamily="50" charset="0"/>
              </a:rPr>
              <a:t>Cet événement 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est dédié aux métiers : </a:t>
            </a:r>
            <a:b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xxxxxxxxxxxxxxxxxxx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xxxxxxxxxxxxx</a:t>
            </a:r>
            <a:endParaRPr lang="fr-FR" sz="900" b="1" cap="all" dirty="0" smtClean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UNE </a:t>
            </a:r>
            <a:r>
              <a:rPr lang="fr-FR" sz="900" b="1" cap="all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OPPORTUNITé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pour vous,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de présenter votre entreprise</a:t>
            </a:r>
            <a:b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et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ses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missions, faire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découvrir vos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métiers,</a:t>
            </a:r>
            <a:r>
              <a:rPr lang="fr-FR" sz="900" dirty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satisfaire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vos besoins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/>
            </a:r>
            <a:b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en recrutement,</a:t>
            </a:r>
            <a:r>
              <a:rPr lang="fr-FR" sz="900" dirty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et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rencontrer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des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candidats.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POUR </a:t>
            </a:r>
            <a:r>
              <a:rPr lang="fr-FR" sz="900" b="1" cap="all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PARTICiPER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CONTACTEZ notre équipe entreprise : </a:t>
            </a:r>
            <a:endParaRPr lang="fr-FR" sz="900" b="1" cap="all" dirty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Mail :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  <a:hlinkClick r:id="rId2"/>
              </a:rPr>
              <a:t>xxxxxxxxxxxxxx@pole-emploi.fr</a:t>
            </a:r>
            <a:endParaRPr lang="fr-FR" sz="900" dirty="0" smtClean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Tél : xx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8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/>
            </a:r>
            <a:br>
              <a:rPr lang="fr-FR" sz="8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endParaRPr lang="fr-FR" sz="800" dirty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92075" indent="-92075">
              <a:lnSpc>
                <a:spcPct val="100000"/>
              </a:lnSpc>
              <a:spcBef>
                <a:spcPts val="0"/>
              </a:spcBef>
            </a:pPr>
            <a:endParaRPr lang="fr-FR" sz="800" dirty="0">
              <a:solidFill>
                <a:schemeClr val="bg1"/>
              </a:solidFill>
              <a:latin typeface="Pole Emploi PRO" panose="02000503040000020004" pitchFamily="50" charset="0"/>
            </a:endParaRPr>
          </a:p>
        </p:txBody>
      </p:sp>
      <p:sp>
        <p:nvSpPr>
          <p:cNvPr id="19" name="Titre 1"/>
          <p:cNvSpPr txBox="1">
            <a:spLocks/>
          </p:cNvSpPr>
          <p:nvPr/>
        </p:nvSpPr>
        <p:spPr>
          <a:xfrm>
            <a:off x="296261" y="242696"/>
            <a:ext cx="1416925" cy="362570"/>
          </a:xfrm>
          <a:prstGeom prst="rect">
            <a:avLst/>
          </a:prstGeom>
          <a:solidFill>
            <a:srgbClr val="E23559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71039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1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kern="2100" cap="all" spc="300" dirty="0">
                <a:solidFill>
                  <a:schemeClr val="bg1"/>
                </a:solidFill>
                <a:latin typeface="Pole Emploi PRO" panose="02000503040000020004" pitchFamily="50" charset="0"/>
              </a:rPr>
              <a:t>invitation</a:t>
            </a:r>
          </a:p>
        </p:txBody>
      </p:sp>
      <p:sp>
        <p:nvSpPr>
          <p:cNvPr id="20" name="Sous-titre 2"/>
          <p:cNvSpPr txBox="1">
            <a:spLocks/>
          </p:cNvSpPr>
          <p:nvPr/>
        </p:nvSpPr>
        <p:spPr>
          <a:xfrm>
            <a:off x="196304" y="689313"/>
            <a:ext cx="4498975" cy="1191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7599" indent="-177599" algn="l" defTabSz="710397" rtl="0" eaLnBrk="1" latinLnBrk="0" hangingPunct="1">
              <a:lnSpc>
                <a:spcPct val="90000"/>
              </a:lnSpc>
              <a:spcBef>
                <a:spcPts val="777"/>
              </a:spcBef>
              <a:buFont typeface="Arial" panose="020B0604020202020204" pitchFamily="34" charset="0"/>
              <a:buChar char="•"/>
              <a:defRPr sz="21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2798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997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5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3195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8394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3593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8791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3990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19189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  <a:t>Vous cherchez à recruter</a:t>
            </a:r>
            <a:b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  <a:t>Vous avez des postes à pourvoir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Pôle </a:t>
            </a:r>
            <a:r>
              <a:rPr lang="fr-FR" sz="1200" dirty="0">
                <a:solidFill>
                  <a:srgbClr val="1E3D85"/>
                </a:solidFill>
                <a:latin typeface="Pole Emploi PRO" panose="02000503040000020004" pitchFamily="50" charset="0"/>
              </a:rPr>
              <a:t>emploi </a:t>
            </a: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organise le</a:t>
            </a:r>
            <a:r>
              <a:rPr lang="fr-FR" sz="18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xx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 juillet 2022 de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xh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 à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xh</a:t>
            </a:r>
            <a:r>
              <a:rPr lang="fr-FR" sz="1800" b="1" dirty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b="1" dirty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le forum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xxxxx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Adresse</a:t>
            </a:r>
            <a:b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Ville</a:t>
            </a:r>
            <a:r>
              <a:rPr lang="fr-FR" sz="186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6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endParaRPr lang="fr-FR" sz="1860" b="1" dirty="0">
              <a:solidFill>
                <a:srgbClr val="1E3D85"/>
              </a:solidFill>
              <a:latin typeface="Pole Emploi PRO" panose="02000503040000020004" pitchFamily="50" charset="0"/>
            </a:endParaRPr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889" y="215537"/>
            <a:ext cx="4049369" cy="403323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0683" y="618029"/>
            <a:ext cx="2073709" cy="666876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73" y="4433299"/>
            <a:ext cx="1803456" cy="846463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="" xmlns:a16="http://schemas.microsoft.com/office/drawing/2014/main" id="{593DAF11-F34C-4709-A2C1-51047C87104A}"/>
              </a:ext>
            </a:extLst>
          </p:cNvPr>
          <p:cNvSpPr txBox="1"/>
          <p:nvPr/>
        </p:nvSpPr>
        <p:spPr>
          <a:xfrm>
            <a:off x="235490" y="4989850"/>
            <a:ext cx="2033053" cy="184357"/>
          </a:xfrm>
          <a:prstGeom prst="rect">
            <a:avLst/>
          </a:prstGeom>
          <a:noFill/>
        </p:spPr>
        <p:txBody>
          <a:bodyPr wrap="square" lIns="45414" tIns="22707" rIns="45414" bIns="22707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cap="all" dirty="0">
                <a:solidFill>
                  <a:srgbClr val="1EB6B7"/>
                </a:solidFill>
                <a:latin typeface="Pole Emploi PRO" panose="02000503040000020004" pitchFamily="50" charset="0"/>
                <a:cs typeface="Arial" panose="020B0604020202020204" pitchFamily="34" charset="0"/>
              </a:rPr>
              <a:t>pole-emploi-ile-de-france.fr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="" xmlns:a16="http://schemas.microsoft.com/office/drawing/2014/main" id="{8D32F2B8-3B42-4C34-B6F9-BBEBA77EF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126" y="4792830"/>
            <a:ext cx="11834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altLang="fr-FR" sz="900" dirty="0">
                <a:solidFill>
                  <a:srgbClr val="1EB6B7"/>
                </a:solidFill>
                <a:latin typeface="Pole Emploi PRO" panose="02000503040000020004" pitchFamily="50" charset="0"/>
              </a:rPr>
              <a:t>@</a:t>
            </a:r>
            <a:r>
              <a:rPr lang="fr-FR" altLang="fr-FR" sz="900" dirty="0" err="1">
                <a:solidFill>
                  <a:srgbClr val="1EB6B7"/>
                </a:solidFill>
                <a:latin typeface="Pole Emploi PRO" panose="02000503040000020004" pitchFamily="50" charset="0"/>
              </a:rPr>
              <a:t>poleemploi_IDF</a:t>
            </a:r>
            <a:endParaRPr lang="fr-FR" altLang="fr-FR" sz="900" dirty="0">
              <a:solidFill>
                <a:srgbClr val="1EB6B7"/>
              </a:solidFill>
              <a:latin typeface="Pole Emploi PRO" panose="02000503040000020004" pitchFamily="50" charset="0"/>
            </a:endParaRPr>
          </a:p>
        </p:txBody>
      </p:sp>
      <p:sp>
        <p:nvSpPr>
          <p:cNvPr id="28" name="ZoneTexte 12">
            <a:extLst>
              <a:ext uri="{FF2B5EF4-FFF2-40B4-BE49-F238E27FC236}">
                <a16:creationId xmlns="" xmlns:a16="http://schemas.microsoft.com/office/drawing/2014/main" id="{D9980AA2-6717-45D5-83AD-60EBFE04C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126" y="4661235"/>
            <a:ext cx="9613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altLang="fr-FR" sz="900" dirty="0">
                <a:solidFill>
                  <a:srgbClr val="1EB6B7"/>
                </a:solidFill>
                <a:latin typeface="Pole Emploi PRO" panose="02000503040000020004" pitchFamily="50" charset="0"/>
              </a:rPr>
              <a:t> Pôle emploi IDF</a:t>
            </a:r>
          </a:p>
        </p:txBody>
      </p:sp>
      <p:sp>
        <p:nvSpPr>
          <p:cNvPr id="29" name="Freeform 5">
            <a:extLst>
              <a:ext uri="{FF2B5EF4-FFF2-40B4-BE49-F238E27FC236}">
                <a16:creationId xmlns="" xmlns:a16="http://schemas.microsoft.com/office/drawing/2014/main" id="{2F31ED15-349B-47EA-8F0B-8E483136B6A5}"/>
              </a:ext>
            </a:extLst>
          </p:cNvPr>
          <p:cNvSpPr>
            <a:spLocks/>
          </p:cNvSpPr>
          <p:nvPr/>
        </p:nvSpPr>
        <p:spPr bwMode="auto">
          <a:xfrm>
            <a:off x="288961" y="4886167"/>
            <a:ext cx="97553" cy="79282"/>
          </a:xfrm>
          <a:custGeom>
            <a:avLst/>
            <a:gdLst>
              <a:gd name="T0" fmla="*/ 102 w 110"/>
              <a:gd name="T1" fmla="*/ 21 h 90"/>
              <a:gd name="T2" fmla="*/ 98 w 110"/>
              <a:gd name="T3" fmla="*/ 35 h 90"/>
              <a:gd name="T4" fmla="*/ 97 w 110"/>
              <a:gd name="T5" fmla="*/ 41 h 90"/>
              <a:gd name="T6" fmla="*/ 94 w 110"/>
              <a:gd name="T7" fmla="*/ 50 h 90"/>
              <a:gd name="T8" fmla="*/ 92 w 110"/>
              <a:gd name="T9" fmla="*/ 55 h 90"/>
              <a:gd name="T10" fmla="*/ 89 w 110"/>
              <a:gd name="T11" fmla="*/ 60 h 90"/>
              <a:gd name="T12" fmla="*/ 87 w 110"/>
              <a:gd name="T13" fmla="*/ 63 h 90"/>
              <a:gd name="T14" fmla="*/ 83 w 110"/>
              <a:gd name="T15" fmla="*/ 67 h 90"/>
              <a:gd name="T16" fmla="*/ 74 w 110"/>
              <a:gd name="T17" fmla="*/ 77 h 90"/>
              <a:gd name="T18" fmla="*/ 70 w 110"/>
              <a:gd name="T19" fmla="*/ 80 h 90"/>
              <a:gd name="T20" fmla="*/ 66 w 110"/>
              <a:gd name="T21" fmla="*/ 82 h 90"/>
              <a:gd name="T22" fmla="*/ 60 w 110"/>
              <a:gd name="T23" fmla="*/ 85 h 90"/>
              <a:gd name="T24" fmla="*/ 58 w 110"/>
              <a:gd name="T25" fmla="*/ 86 h 90"/>
              <a:gd name="T26" fmla="*/ 55 w 110"/>
              <a:gd name="T27" fmla="*/ 86 h 90"/>
              <a:gd name="T28" fmla="*/ 34 w 110"/>
              <a:gd name="T29" fmla="*/ 90 h 90"/>
              <a:gd name="T30" fmla="*/ 23 w 110"/>
              <a:gd name="T31" fmla="*/ 89 h 90"/>
              <a:gd name="T32" fmla="*/ 19 w 110"/>
              <a:gd name="T33" fmla="*/ 88 h 90"/>
              <a:gd name="T34" fmla="*/ 15 w 110"/>
              <a:gd name="T35" fmla="*/ 87 h 90"/>
              <a:gd name="T36" fmla="*/ 12 w 110"/>
              <a:gd name="T37" fmla="*/ 86 h 90"/>
              <a:gd name="T38" fmla="*/ 8 w 110"/>
              <a:gd name="T39" fmla="*/ 85 h 90"/>
              <a:gd name="T40" fmla="*/ 5 w 110"/>
              <a:gd name="T41" fmla="*/ 82 h 90"/>
              <a:gd name="T42" fmla="*/ 2 w 110"/>
              <a:gd name="T43" fmla="*/ 82 h 90"/>
              <a:gd name="T44" fmla="*/ 11 w 110"/>
              <a:gd name="T45" fmla="*/ 80 h 90"/>
              <a:gd name="T46" fmla="*/ 18 w 110"/>
              <a:gd name="T47" fmla="*/ 78 h 90"/>
              <a:gd name="T48" fmla="*/ 22 w 110"/>
              <a:gd name="T49" fmla="*/ 77 h 90"/>
              <a:gd name="T50" fmla="*/ 24 w 110"/>
              <a:gd name="T51" fmla="*/ 76 h 90"/>
              <a:gd name="T52" fmla="*/ 29 w 110"/>
              <a:gd name="T53" fmla="*/ 73 h 90"/>
              <a:gd name="T54" fmla="*/ 32 w 110"/>
              <a:gd name="T55" fmla="*/ 71 h 90"/>
              <a:gd name="T56" fmla="*/ 14 w 110"/>
              <a:gd name="T57" fmla="*/ 60 h 90"/>
              <a:gd name="T58" fmla="*/ 17 w 110"/>
              <a:gd name="T59" fmla="*/ 52 h 90"/>
              <a:gd name="T60" fmla="*/ 14 w 110"/>
              <a:gd name="T61" fmla="*/ 50 h 90"/>
              <a:gd name="T62" fmla="*/ 9 w 110"/>
              <a:gd name="T63" fmla="*/ 47 h 90"/>
              <a:gd name="T64" fmla="*/ 14 w 110"/>
              <a:gd name="T65" fmla="*/ 34 h 90"/>
              <a:gd name="T66" fmla="*/ 6 w 110"/>
              <a:gd name="T67" fmla="*/ 25 h 90"/>
              <a:gd name="T68" fmla="*/ 4 w 110"/>
              <a:gd name="T69" fmla="*/ 13 h 90"/>
              <a:gd name="T70" fmla="*/ 5 w 110"/>
              <a:gd name="T71" fmla="*/ 9 h 90"/>
              <a:gd name="T72" fmla="*/ 7 w 110"/>
              <a:gd name="T73" fmla="*/ 4 h 90"/>
              <a:gd name="T74" fmla="*/ 11 w 110"/>
              <a:gd name="T75" fmla="*/ 8 h 90"/>
              <a:gd name="T76" fmla="*/ 18 w 110"/>
              <a:gd name="T77" fmla="*/ 15 h 90"/>
              <a:gd name="T78" fmla="*/ 22 w 110"/>
              <a:gd name="T79" fmla="*/ 17 h 90"/>
              <a:gd name="T80" fmla="*/ 27 w 110"/>
              <a:gd name="T81" fmla="*/ 21 h 90"/>
              <a:gd name="T82" fmla="*/ 33 w 110"/>
              <a:gd name="T83" fmla="*/ 23 h 90"/>
              <a:gd name="T84" fmla="*/ 37 w 110"/>
              <a:gd name="T85" fmla="*/ 25 h 90"/>
              <a:gd name="T86" fmla="*/ 41 w 110"/>
              <a:gd name="T87" fmla="*/ 25 h 90"/>
              <a:gd name="T88" fmla="*/ 54 w 110"/>
              <a:gd name="T89" fmla="*/ 26 h 90"/>
              <a:gd name="T90" fmla="*/ 57 w 110"/>
              <a:gd name="T91" fmla="*/ 10 h 90"/>
              <a:gd name="T92" fmla="*/ 62 w 110"/>
              <a:gd name="T93" fmla="*/ 5 h 90"/>
              <a:gd name="T94" fmla="*/ 66 w 110"/>
              <a:gd name="T95" fmla="*/ 2 h 90"/>
              <a:gd name="T96" fmla="*/ 69 w 110"/>
              <a:gd name="T97" fmla="*/ 1 h 90"/>
              <a:gd name="T98" fmla="*/ 73 w 110"/>
              <a:gd name="T99" fmla="*/ 0 h 90"/>
              <a:gd name="T100" fmla="*/ 83 w 110"/>
              <a:gd name="T101" fmla="*/ 1 h 90"/>
              <a:gd name="T102" fmla="*/ 85 w 110"/>
              <a:gd name="T103" fmla="*/ 2 h 90"/>
              <a:gd name="T104" fmla="*/ 89 w 110"/>
              <a:gd name="T105" fmla="*/ 3 h 90"/>
              <a:gd name="T106" fmla="*/ 98 w 110"/>
              <a:gd name="T107" fmla="*/ 6 h 90"/>
              <a:gd name="T108" fmla="*/ 100 w 110"/>
              <a:gd name="T109" fmla="*/ 5 h 90"/>
              <a:gd name="T110" fmla="*/ 107 w 110"/>
              <a:gd name="T111" fmla="*/ 3 h 90"/>
              <a:gd name="T112" fmla="*/ 105 w 110"/>
              <a:gd name="T113" fmla="*/ 5 h 90"/>
              <a:gd name="T114" fmla="*/ 103 w 110"/>
              <a:gd name="T115" fmla="*/ 9 h 90"/>
              <a:gd name="T116" fmla="*/ 98 w 110"/>
              <a:gd name="T117" fmla="*/ 14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10" h="90">
                <a:moveTo>
                  <a:pt x="108" y="14"/>
                </a:moveTo>
                <a:cubicBezTo>
                  <a:pt x="108" y="14"/>
                  <a:pt x="108" y="14"/>
                  <a:pt x="107" y="14"/>
                </a:cubicBezTo>
                <a:cubicBezTo>
                  <a:pt x="107" y="15"/>
                  <a:pt x="107" y="15"/>
                  <a:pt x="107" y="15"/>
                </a:cubicBezTo>
                <a:cubicBezTo>
                  <a:pt x="106" y="16"/>
                  <a:pt x="105" y="17"/>
                  <a:pt x="103" y="18"/>
                </a:cubicBezTo>
                <a:cubicBezTo>
                  <a:pt x="103" y="19"/>
                  <a:pt x="102" y="20"/>
                  <a:pt x="102" y="21"/>
                </a:cubicBezTo>
                <a:cubicBezTo>
                  <a:pt x="101" y="21"/>
                  <a:pt x="99" y="22"/>
                  <a:pt x="99" y="22"/>
                </a:cubicBezTo>
                <a:cubicBezTo>
                  <a:pt x="99" y="32"/>
                  <a:pt x="99" y="32"/>
                  <a:pt x="99" y="32"/>
                </a:cubicBezTo>
                <a:cubicBezTo>
                  <a:pt x="98" y="32"/>
                  <a:pt x="98" y="32"/>
                  <a:pt x="98" y="32"/>
                </a:cubicBezTo>
                <a:cubicBezTo>
                  <a:pt x="98" y="35"/>
                  <a:pt x="98" y="35"/>
                  <a:pt x="98" y="35"/>
                </a:cubicBezTo>
                <a:cubicBezTo>
                  <a:pt x="98" y="35"/>
                  <a:pt x="98" y="35"/>
                  <a:pt x="98" y="35"/>
                </a:cubicBezTo>
                <a:cubicBezTo>
                  <a:pt x="98" y="37"/>
                  <a:pt x="98" y="37"/>
                  <a:pt x="98" y="37"/>
                </a:cubicBezTo>
                <a:cubicBezTo>
                  <a:pt x="98" y="37"/>
                  <a:pt x="98" y="37"/>
                  <a:pt x="98" y="37"/>
                </a:cubicBezTo>
                <a:cubicBezTo>
                  <a:pt x="98" y="39"/>
                  <a:pt x="98" y="39"/>
                  <a:pt x="98" y="39"/>
                </a:cubicBezTo>
                <a:cubicBezTo>
                  <a:pt x="97" y="39"/>
                  <a:pt x="97" y="39"/>
                  <a:pt x="97" y="39"/>
                </a:cubicBezTo>
                <a:cubicBezTo>
                  <a:pt x="97" y="41"/>
                  <a:pt x="97" y="41"/>
                  <a:pt x="97" y="41"/>
                </a:cubicBezTo>
                <a:cubicBezTo>
                  <a:pt x="97" y="41"/>
                  <a:pt x="97" y="41"/>
                  <a:pt x="97" y="41"/>
                </a:cubicBezTo>
                <a:cubicBezTo>
                  <a:pt x="97" y="42"/>
                  <a:pt x="97" y="42"/>
                  <a:pt x="97" y="42"/>
                </a:cubicBezTo>
                <a:cubicBezTo>
                  <a:pt x="96" y="42"/>
                  <a:pt x="96" y="42"/>
                  <a:pt x="96" y="42"/>
                </a:cubicBezTo>
                <a:cubicBezTo>
                  <a:pt x="96" y="45"/>
                  <a:pt x="95" y="47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3" y="51"/>
                  <a:pt x="93" y="52"/>
                  <a:pt x="93" y="52"/>
                </a:cubicBezTo>
                <a:cubicBezTo>
                  <a:pt x="93" y="52"/>
                  <a:pt x="93" y="52"/>
                  <a:pt x="93" y="52"/>
                </a:cubicBezTo>
                <a:cubicBezTo>
                  <a:pt x="92" y="53"/>
                  <a:pt x="92" y="54"/>
                  <a:pt x="92" y="55"/>
                </a:cubicBezTo>
                <a:cubicBezTo>
                  <a:pt x="92" y="55"/>
                  <a:pt x="92" y="55"/>
                  <a:pt x="92" y="55"/>
                </a:cubicBezTo>
                <a:cubicBezTo>
                  <a:pt x="91" y="56"/>
                  <a:pt x="91" y="57"/>
                  <a:pt x="91" y="57"/>
                </a:cubicBezTo>
                <a:cubicBezTo>
                  <a:pt x="90" y="58"/>
                  <a:pt x="90" y="58"/>
                  <a:pt x="90" y="58"/>
                </a:cubicBezTo>
                <a:cubicBezTo>
                  <a:pt x="90" y="58"/>
                  <a:pt x="90" y="59"/>
                  <a:pt x="90" y="59"/>
                </a:cubicBezTo>
                <a:cubicBezTo>
                  <a:pt x="89" y="59"/>
                  <a:pt x="89" y="60"/>
                  <a:pt x="89" y="60"/>
                </a:cubicBezTo>
                <a:cubicBezTo>
                  <a:pt x="89" y="61"/>
                  <a:pt x="89" y="61"/>
                  <a:pt x="89" y="61"/>
                </a:cubicBezTo>
                <a:cubicBezTo>
                  <a:pt x="88" y="61"/>
                  <a:pt x="88" y="61"/>
                  <a:pt x="88" y="61"/>
                </a:cubicBezTo>
                <a:cubicBezTo>
                  <a:pt x="88" y="62"/>
                  <a:pt x="88" y="62"/>
                  <a:pt x="88" y="62"/>
                </a:cubicBezTo>
                <a:cubicBezTo>
                  <a:pt x="87" y="62"/>
                  <a:pt x="87" y="62"/>
                  <a:pt x="87" y="62"/>
                </a:cubicBezTo>
                <a:cubicBezTo>
                  <a:pt x="87" y="62"/>
                  <a:pt x="87" y="63"/>
                  <a:pt x="87" y="63"/>
                </a:cubicBezTo>
                <a:cubicBezTo>
                  <a:pt x="87" y="63"/>
                  <a:pt x="87" y="63"/>
                  <a:pt x="86" y="63"/>
                </a:cubicBezTo>
                <a:cubicBezTo>
                  <a:pt x="86" y="64"/>
                  <a:pt x="86" y="64"/>
                  <a:pt x="86" y="64"/>
                </a:cubicBezTo>
                <a:cubicBezTo>
                  <a:pt x="86" y="64"/>
                  <a:pt x="85" y="65"/>
                  <a:pt x="85" y="65"/>
                </a:cubicBezTo>
                <a:cubicBezTo>
                  <a:pt x="85" y="66"/>
                  <a:pt x="85" y="66"/>
                  <a:pt x="85" y="66"/>
                </a:cubicBezTo>
                <a:cubicBezTo>
                  <a:pt x="85" y="66"/>
                  <a:pt x="84" y="67"/>
                  <a:pt x="83" y="67"/>
                </a:cubicBezTo>
                <a:cubicBezTo>
                  <a:pt x="83" y="68"/>
                  <a:pt x="83" y="68"/>
                  <a:pt x="83" y="68"/>
                </a:cubicBezTo>
                <a:cubicBezTo>
                  <a:pt x="82" y="69"/>
                  <a:pt x="81" y="70"/>
                  <a:pt x="79" y="72"/>
                </a:cubicBezTo>
                <a:cubicBezTo>
                  <a:pt x="78" y="73"/>
                  <a:pt x="77" y="74"/>
                  <a:pt x="76" y="76"/>
                </a:cubicBezTo>
                <a:cubicBezTo>
                  <a:pt x="75" y="76"/>
                  <a:pt x="75" y="76"/>
                  <a:pt x="75" y="76"/>
                </a:cubicBezTo>
                <a:cubicBezTo>
                  <a:pt x="75" y="76"/>
                  <a:pt x="74" y="77"/>
                  <a:pt x="74" y="77"/>
                </a:cubicBezTo>
                <a:cubicBezTo>
                  <a:pt x="73" y="77"/>
                  <a:pt x="73" y="77"/>
                  <a:pt x="73" y="78"/>
                </a:cubicBezTo>
                <a:cubicBezTo>
                  <a:pt x="72" y="78"/>
                  <a:pt x="72" y="78"/>
                  <a:pt x="72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9"/>
                  <a:pt x="71" y="79"/>
                  <a:pt x="71" y="79"/>
                </a:cubicBezTo>
                <a:cubicBezTo>
                  <a:pt x="70" y="79"/>
                  <a:pt x="70" y="79"/>
                  <a:pt x="70" y="80"/>
                </a:cubicBezTo>
                <a:cubicBezTo>
                  <a:pt x="70" y="80"/>
                  <a:pt x="70" y="80"/>
                  <a:pt x="70" y="80"/>
                </a:cubicBezTo>
                <a:cubicBezTo>
                  <a:pt x="69" y="80"/>
                  <a:pt x="69" y="80"/>
                  <a:pt x="69" y="80"/>
                </a:cubicBezTo>
                <a:cubicBezTo>
                  <a:pt x="69" y="80"/>
                  <a:pt x="69" y="81"/>
                  <a:pt x="68" y="81"/>
                </a:cubicBezTo>
                <a:cubicBezTo>
                  <a:pt x="68" y="81"/>
                  <a:pt x="67" y="81"/>
                  <a:pt x="66" y="82"/>
                </a:cubicBezTo>
                <a:cubicBezTo>
                  <a:pt x="66" y="82"/>
                  <a:pt x="66" y="82"/>
                  <a:pt x="66" y="82"/>
                </a:cubicBezTo>
                <a:cubicBezTo>
                  <a:pt x="65" y="83"/>
                  <a:pt x="65" y="83"/>
                  <a:pt x="64" y="83"/>
                </a:cubicBezTo>
                <a:cubicBezTo>
                  <a:pt x="64" y="83"/>
                  <a:pt x="64" y="83"/>
                  <a:pt x="64" y="83"/>
                </a:cubicBezTo>
                <a:cubicBezTo>
                  <a:pt x="63" y="84"/>
                  <a:pt x="62" y="84"/>
                  <a:pt x="62" y="84"/>
                </a:cubicBezTo>
                <a:cubicBezTo>
                  <a:pt x="62" y="85"/>
                  <a:pt x="62" y="85"/>
                  <a:pt x="62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58" y="86"/>
                  <a:pt x="58" y="86"/>
                  <a:pt x="58" y="86"/>
                </a:cubicBezTo>
                <a:cubicBezTo>
                  <a:pt x="58" y="86"/>
                  <a:pt x="58" y="86"/>
                  <a:pt x="58" y="86"/>
                </a:cubicBezTo>
                <a:cubicBezTo>
                  <a:pt x="58" y="86"/>
                  <a:pt x="58" y="86"/>
                  <a:pt x="58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5" y="86"/>
                  <a:pt x="55" y="86"/>
                  <a:pt x="55" y="86"/>
                </a:cubicBezTo>
                <a:cubicBezTo>
                  <a:pt x="55" y="87"/>
                  <a:pt x="55" y="87"/>
                  <a:pt x="55" y="87"/>
                </a:cubicBezTo>
                <a:cubicBezTo>
                  <a:pt x="54" y="87"/>
                  <a:pt x="53" y="87"/>
                  <a:pt x="52" y="87"/>
                </a:cubicBezTo>
                <a:cubicBezTo>
                  <a:pt x="52" y="88"/>
                  <a:pt x="52" y="88"/>
                  <a:pt x="52" y="88"/>
                </a:cubicBezTo>
                <a:cubicBezTo>
                  <a:pt x="51" y="88"/>
                  <a:pt x="51" y="88"/>
                  <a:pt x="51" y="88"/>
                </a:cubicBezTo>
                <a:cubicBezTo>
                  <a:pt x="46" y="89"/>
                  <a:pt x="41" y="90"/>
                  <a:pt x="34" y="90"/>
                </a:cubicBezTo>
                <a:cubicBezTo>
                  <a:pt x="28" y="90"/>
                  <a:pt x="28" y="90"/>
                  <a:pt x="28" y="90"/>
                </a:cubicBezTo>
                <a:cubicBezTo>
                  <a:pt x="28" y="89"/>
                  <a:pt x="28" y="89"/>
                  <a:pt x="28" y="89"/>
                </a:cubicBezTo>
                <a:cubicBezTo>
                  <a:pt x="25" y="89"/>
                  <a:pt x="25" y="89"/>
                  <a:pt x="25" y="89"/>
                </a:cubicBezTo>
                <a:cubicBezTo>
                  <a:pt x="25" y="89"/>
                  <a:pt x="25" y="89"/>
                  <a:pt x="25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21" y="89"/>
                  <a:pt x="21" y="89"/>
                  <a:pt x="21" y="89"/>
                </a:cubicBezTo>
                <a:cubicBezTo>
                  <a:pt x="21" y="88"/>
                  <a:pt x="21" y="88"/>
                  <a:pt x="21" y="88"/>
                </a:cubicBezTo>
                <a:cubicBezTo>
                  <a:pt x="19" y="88"/>
                  <a:pt x="19" y="88"/>
                  <a:pt x="19" y="88"/>
                </a:cubicBezTo>
                <a:cubicBezTo>
                  <a:pt x="19" y="88"/>
                  <a:pt x="19" y="88"/>
                  <a:pt x="19" y="88"/>
                </a:cubicBezTo>
                <a:cubicBezTo>
                  <a:pt x="17" y="88"/>
                  <a:pt x="17" y="88"/>
                  <a:pt x="17" y="88"/>
                </a:cubicBezTo>
                <a:cubicBezTo>
                  <a:pt x="17" y="87"/>
                  <a:pt x="17" y="87"/>
                  <a:pt x="17" y="87"/>
                </a:cubicBezTo>
                <a:cubicBezTo>
                  <a:pt x="16" y="87"/>
                  <a:pt x="16" y="87"/>
                  <a:pt x="16" y="87"/>
                </a:cubicBezTo>
                <a:cubicBezTo>
                  <a:pt x="16" y="87"/>
                  <a:pt x="16" y="87"/>
                  <a:pt x="16" y="87"/>
                </a:cubicBezTo>
                <a:cubicBezTo>
                  <a:pt x="15" y="87"/>
                  <a:pt x="15" y="87"/>
                  <a:pt x="15" y="87"/>
                </a:cubicBezTo>
                <a:cubicBezTo>
                  <a:pt x="15" y="86"/>
                  <a:pt x="15" y="86"/>
                  <a:pt x="15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2" y="86"/>
                  <a:pt x="12" y="86"/>
                  <a:pt x="12" y="86"/>
                </a:cubicBezTo>
                <a:cubicBezTo>
                  <a:pt x="12" y="86"/>
                  <a:pt x="12" y="86"/>
                  <a:pt x="12" y="86"/>
                </a:cubicBezTo>
                <a:cubicBezTo>
                  <a:pt x="11" y="86"/>
                  <a:pt x="11" y="86"/>
                  <a:pt x="11" y="86"/>
                </a:cubicBezTo>
                <a:cubicBezTo>
                  <a:pt x="11" y="85"/>
                  <a:pt x="11" y="85"/>
                  <a:pt x="11" y="85"/>
                </a:cubicBezTo>
                <a:cubicBezTo>
                  <a:pt x="10" y="85"/>
                  <a:pt x="10" y="85"/>
                  <a:pt x="10" y="85"/>
                </a:cubicBezTo>
                <a:cubicBezTo>
                  <a:pt x="10" y="85"/>
                  <a:pt x="10" y="85"/>
                  <a:pt x="10" y="85"/>
                </a:cubicBezTo>
                <a:cubicBezTo>
                  <a:pt x="9" y="85"/>
                  <a:pt x="9" y="85"/>
                  <a:pt x="8" y="85"/>
                </a:cubicBezTo>
                <a:cubicBezTo>
                  <a:pt x="8" y="84"/>
                  <a:pt x="8" y="84"/>
                  <a:pt x="8" y="84"/>
                </a:cubicBezTo>
                <a:cubicBezTo>
                  <a:pt x="7" y="84"/>
                  <a:pt x="6" y="84"/>
                  <a:pt x="6" y="83"/>
                </a:cubicBezTo>
                <a:cubicBezTo>
                  <a:pt x="6" y="83"/>
                  <a:pt x="6" y="83"/>
                  <a:pt x="6" y="83"/>
                </a:cubicBezTo>
                <a:cubicBezTo>
                  <a:pt x="5" y="83"/>
                  <a:pt x="5" y="83"/>
                  <a:pt x="5" y="83"/>
                </a:cubicBezTo>
                <a:cubicBezTo>
                  <a:pt x="5" y="82"/>
                  <a:pt x="5" y="82"/>
                  <a:pt x="5" y="82"/>
                </a:cubicBezTo>
                <a:cubicBezTo>
                  <a:pt x="4" y="82"/>
                  <a:pt x="4" y="82"/>
                  <a:pt x="4" y="82"/>
                </a:cubicBezTo>
                <a:cubicBezTo>
                  <a:pt x="4" y="82"/>
                  <a:pt x="4" y="82"/>
                  <a:pt x="4" y="82"/>
                </a:cubicBezTo>
                <a:cubicBezTo>
                  <a:pt x="3" y="82"/>
                  <a:pt x="3" y="82"/>
                  <a:pt x="3" y="82"/>
                </a:cubicBezTo>
                <a:cubicBezTo>
                  <a:pt x="3" y="82"/>
                  <a:pt x="3" y="82"/>
                  <a:pt x="3" y="82"/>
                </a:cubicBezTo>
                <a:cubicBezTo>
                  <a:pt x="2" y="82"/>
                  <a:pt x="2" y="82"/>
                  <a:pt x="2" y="82"/>
                </a:cubicBezTo>
                <a:cubicBezTo>
                  <a:pt x="2" y="81"/>
                  <a:pt x="2" y="81"/>
                  <a:pt x="2" y="81"/>
                </a:cubicBezTo>
                <a:cubicBezTo>
                  <a:pt x="1" y="81"/>
                  <a:pt x="1" y="81"/>
                  <a:pt x="1" y="81"/>
                </a:cubicBezTo>
                <a:cubicBezTo>
                  <a:pt x="1" y="80"/>
                  <a:pt x="1" y="80"/>
                  <a:pt x="1" y="80"/>
                </a:cubicBezTo>
                <a:cubicBezTo>
                  <a:pt x="0" y="80"/>
                  <a:pt x="1" y="81"/>
                  <a:pt x="0" y="80"/>
                </a:cubicBezTo>
                <a:cubicBezTo>
                  <a:pt x="11" y="80"/>
                  <a:pt x="11" y="80"/>
                  <a:pt x="11" y="80"/>
                </a:cubicBezTo>
                <a:cubicBezTo>
                  <a:pt x="11" y="79"/>
                  <a:pt x="11" y="79"/>
                  <a:pt x="11" y="79"/>
                </a:cubicBezTo>
                <a:cubicBezTo>
                  <a:pt x="13" y="79"/>
                  <a:pt x="15" y="79"/>
                  <a:pt x="17" y="78"/>
                </a:cubicBezTo>
                <a:cubicBezTo>
                  <a:pt x="17" y="78"/>
                  <a:pt x="17" y="78"/>
                  <a:pt x="17" y="78"/>
                </a:cubicBezTo>
                <a:cubicBezTo>
                  <a:pt x="18" y="78"/>
                  <a:pt x="18" y="78"/>
                  <a:pt x="18" y="78"/>
                </a:cubicBezTo>
                <a:cubicBezTo>
                  <a:pt x="18" y="78"/>
                  <a:pt x="18" y="78"/>
                  <a:pt x="18" y="78"/>
                </a:cubicBezTo>
                <a:cubicBezTo>
                  <a:pt x="20" y="78"/>
                  <a:pt x="20" y="78"/>
                  <a:pt x="20" y="78"/>
                </a:cubicBezTo>
                <a:cubicBezTo>
                  <a:pt x="20" y="77"/>
                  <a:pt x="20" y="77"/>
                  <a:pt x="20" y="77"/>
                </a:cubicBezTo>
                <a:cubicBezTo>
                  <a:pt x="21" y="77"/>
                  <a:pt x="21" y="77"/>
                  <a:pt x="21" y="77"/>
                </a:cubicBezTo>
                <a:cubicBezTo>
                  <a:pt x="21" y="77"/>
                  <a:pt x="21" y="77"/>
                  <a:pt x="21" y="77"/>
                </a:cubicBezTo>
                <a:cubicBezTo>
                  <a:pt x="22" y="77"/>
                  <a:pt x="22" y="77"/>
                  <a:pt x="22" y="77"/>
                </a:cubicBezTo>
                <a:cubicBezTo>
                  <a:pt x="22" y="76"/>
                  <a:pt x="22" y="76"/>
                  <a:pt x="22" y="76"/>
                </a:cubicBezTo>
                <a:cubicBezTo>
                  <a:pt x="23" y="76"/>
                  <a:pt x="23" y="76"/>
                  <a:pt x="23" y="76"/>
                </a:cubicBezTo>
                <a:cubicBezTo>
                  <a:pt x="23" y="76"/>
                  <a:pt x="23" y="76"/>
                  <a:pt x="23" y="76"/>
                </a:cubicBezTo>
                <a:cubicBezTo>
                  <a:pt x="24" y="76"/>
                  <a:pt x="24" y="76"/>
                  <a:pt x="24" y="76"/>
                </a:cubicBezTo>
                <a:cubicBezTo>
                  <a:pt x="24" y="76"/>
                  <a:pt x="24" y="76"/>
                  <a:pt x="24" y="76"/>
                </a:cubicBezTo>
                <a:cubicBezTo>
                  <a:pt x="24" y="75"/>
                  <a:pt x="25" y="75"/>
                  <a:pt x="26" y="75"/>
                </a:cubicBezTo>
                <a:cubicBezTo>
                  <a:pt x="26" y="75"/>
                  <a:pt x="26" y="75"/>
                  <a:pt x="26" y="75"/>
                </a:cubicBezTo>
                <a:cubicBezTo>
                  <a:pt x="26" y="75"/>
                  <a:pt x="27" y="74"/>
                  <a:pt x="27" y="74"/>
                </a:cubicBezTo>
                <a:cubicBezTo>
                  <a:pt x="27" y="74"/>
                  <a:pt x="27" y="74"/>
                  <a:pt x="28" y="74"/>
                </a:cubicBezTo>
                <a:cubicBezTo>
                  <a:pt x="28" y="73"/>
                  <a:pt x="29" y="73"/>
                  <a:pt x="29" y="73"/>
                </a:cubicBezTo>
                <a:cubicBezTo>
                  <a:pt x="29" y="73"/>
                  <a:pt x="29" y="73"/>
                  <a:pt x="30" y="72"/>
                </a:cubicBezTo>
                <a:cubicBezTo>
                  <a:pt x="30" y="72"/>
                  <a:pt x="30" y="72"/>
                  <a:pt x="30" y="72"/>
                </a:cubicBezTo>
                <a:cubicBezTo>
                  <a:pt x="31" y="72"/>
                  <a:pt x="31" y="72"/>
                  <a:pt x="31" y="72"/>
                </a:cubicBezTo>
                <a:cubicBezTo>
                  <a:pt x="32" y="72"/>
                  <a:pt x="32" y="72"/>
                  <a:pt x="32" y="72"/>
                </a:cubicBezTo>
                <a:cubicBezTo>
                  <a:pt x="32" y="71"/>
                  <a:pt x="32" y="71"/>
                  <a:pt x="32" y="71"/>
                </a:cubicBezTo>
                <a:cubicBezTo>
                  <a:pt x="32" y="70"/>
                  <a:pt x="32" y="70"/>
                  <a:pt x="32" y="70"/>
                </a:cubicBezTo>
                <a:cubicBezTo>
                  <a:pt x="25" y="70"/>
                  <a:pt x="20" y="67"/>
                  <a:pt x="17" y="62"/>
                </a:cubicBezTo>
                <a:cubicBezTo>
                  <a:pt x="16" y="62"/>
                  <a:pt x="16" y="61"/>
                  <a:pt x="15" y="61"/>
                </a:cubicBezTo>
                <a:cubicBezTo>
                  <a:pt x="15" y="60"/>
                  <a:pt x="15" y="60"/>
                  <a:pt x="15" y="60"/>
                </a:cubicBezTo>
                <a:cubicBezTo>
                  <a:pt x="15" y="60"/>
                  <a:pt x="14" y="60"/>
                  <a:pt x="14" y="60"/>
                </a:cubicBezTo>
                <a:cubicBezTo>
                  <a:pt x="14" y="59"/>
                  <a:pt x="14" y="59"/>
                  <a:pt x="14" y="59"/>
                </a:cubicBezTo>
                <a:cubicBezTo>
                  <a:pt x="13" y="58"/>
                  <a:pt x="12" y="57"/>
                  <a:pt x="12" y="55"/>
                </a:cubicBezTo>
                <a:cubicBezTo>
                  <a:pt x="15" y="55"/>
                  <a:pt x="19" y="55"/>
                  <a:pt x="21" y="54"/>
                </a:cubicBezTo>
                <a:cubicBezTo>
                  <a:pt x="21" y="54"/>
                  <a:pt x="21" y="54"/>
                  <a:pt x="21" y="54"/>
                </a:cubicBezTo>
                <a:cubicBezTo>
                  <a:pt x="20" y="54"/>
                  <a:pt x="18" y="53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5" y="51"/>
                  <a:pt x="15" y="51"/>
                </a:cubicBezTo>
                <a:cubicBezTo>
                  <a:pt x="14" y="51"/>
                  <a:pt x="14" y="51"/>
                  <a:pt x="14" y="50"/>
                </a:cubicBezTo>
                <a:cubicBezTo>
                  <a:pt x="13" y="50"/>
                  <a:pt x="13" y="50"/>
                  <a:pt x="13" y="50"/>
                </a:cubicBezTo>
                <a:cubicBezTo>
                  <a:pt x="13" y="50"/>
                  <a:pt x="13" y="50"/>
                  <a:pt x="13" y="49"/>
                </a:cubicBezTo>
                <a:cubicBezTo>
                  <a:pt x="12" y="49"/>
                  <a:pt x="12" y="49"/>
                  <a:pt x="12" y="49"/>
                </a:cubicBezTo>
                <a:cubicBezTo>
                  <a:pt x="11" y="49"/>
                  <a:pt x="11" y="48"/>
                  <a:pt x="10" y="47"/>
                </a:cubicBezTo>
                <a:cubicBezTo>
                  <a:pt x="10" y="47"/>
                  <a:pt x="10" y="47"/>
                  <a:pt x="9" y="47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5"/>
                  <a:pt x="8" y="45"/>
                </a:cubicBezTo>
                <a:cubicBezTo>
                  <a:pt x="6" y="42"/>
                  <a:pt x="4" y="37"/>
                  <a:pt x="4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6" y="33"/>
                  <a:pt x="11" y="34"/>
                  <a:pt x="14" y="34"/>
                </a:cubicBezTo>
                <a:cubicBezTo>
                  <a:pt x="14" y="34"/>
                  <a:pt x="14" y="34"/>
                  <a:pt x="14" y="34"/>
                </a:cubicBezTo>
                <a:cubicBezTo>
                  <a:pt x="12" y="33"/>
                  <a:pt x="9" y="30"/>
                  <a:pt x="8" y="29"/>
                </a:cubicBezTo>
                <a:cubicBezTo>
                  <a:pt x="8" y="28"/>
                  <a:pt x="8" y="28"/>
                  <a:pt x="8" y="28"/>
                </a:cubicBezTo>
                <a:cubicBezTo>
                  <a:pt x="8" y="28"/>
                  <a:pt x="8" y="28"/>
                  <a:pt x="7" y="27"/>
                </a:cubicBezTo>
                <a:cubicBezTo>
                  <a:pt x="7" y="27"/>
                  <a:pt x="7" y="26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5" y="23"/>
                  <a:pt x="5" y="21"/>
                  <a:pt x="5" y="20"/>
                </a:cubicBezTo>
                <a:cubicBezTo>
                  <a:pt x="4" y="19"/>
                  <a:pt x="3" y="15"/>
                  <a:pt x="4" y="13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0"/>
                  <a:pt x="4" y="10"/>
                  <a:pt x="4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5" y="9"/>
                  <a:pt x="5" y="9"/>
                  <a:pt x="5" y="9"/>
                </a:cubicBezTo>
                <a:cubicBezTo>
                  <a:pt x="5" y="9"/>
                  <a:pt x="5" y="9"/>
                  <a:pt x="5" y="9"/>
                </a:cubicBezTo>
                <a:cubicBezTo>
                  <a:pt x="5" y="8"/>
                  <a:pt x="5" y="8"/>
                  <a:pt x="5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7"/>
                  <a:pt x="6" y="7"/>
                  <a:pt x="6" y="7"/>
                </a:cubicBezTo>
                <a:cubicBezTo>
                  <a:pt x="6" y="7"/>
                  <a:pt x="6" y="7"/>
                  <a:pt x="6" y="7"/>
                </a:cubicBezTo>
                <a:cubicBezTo>
                  <a:pt x="6" y="6"/>
                  <a:pt x="7" y="5"/>
                  <a:pt x="7" y="4"/>
                </a:cubicBezTo>
                <a:cubicBezTo>
                  <a:pt x="8" y="4"/>
                  <a:pt x="8" y="4"/>
                  <a:pt x="8" y="4"/>
                </a:cubicBezTo>
                <a:cubicBezTo>
                  <a:pt x="8" y="5"/>
                  <a:pt x="8" y="5"/>
                  <a:pt x="8" y="5"/>
                </a:cubicBezTo>
                <a:cubicBezTo>
                  <a:pt x="9" y="5"/>
                  <a:pt x="9" y="6"/>
                  <a:pt x="10" y="7"/>
                </a:cubicBezTo>
                <a:cubicBezTo>
                  <a:pt x="10" y="8"/>
                  <a:pt x="10" y="8"/>
                  <a:pt x="10" y="8"/>
                </a:cubicBezTo>
                <a:cubicBezTo>
                  <a:pt x="10" y="8"/>
                  <a:pt x="11" y="8"/>
                  <a:pt x="11" y="8"/>
                </a:cubicBezTo>
                <a:cubicBezTo>
                  <a:pt x="11" y="9"/>
                  <a:pt x="12" y="9"/>
                  <a:pt x="13" y="10"/>
                </a:cubicBezTo>
                <a:cubicBezTo>
                  <a:pt x="13" y="10"/>
                  <a:pt x="13" y="10"/>
                  <a:pt x="14" y="10"/>
                </a:cubicBezTo>
                <a:cubicBezTo>
                  <a:pt x="15" y="11"/>
                  <a:pt x="15" y="12"/>
                  <a:pt x="16" y="13"/>
                </a:cubicBezTo>
                <a:cubicBezTo>
                  <a:pt x="17" y="13"/>
                  <a:pt x="17" y="13"/>
                  <a:pt x="17" y="13"/>
                </a:cubicBezTo>
                <a:cubicBezTo>
                  <a:pt x="17" y="14"/>
                  <a:pt x="18" y="14"/>
                  <a:pt x="18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5"/>
                  <a:pt x="19" y="15"/>
                  <a:pt x="19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1" y="16"/>
                  <a:pt x="21" y="16"/>
                  <a:pt x="21" y="17"/>
                </a:cubicBezTo>
                <a:cubicBezTo>
                  <a:pt x="22" y="17"/>
                  <a:pt x="22" y="17"/>
                  <a:pt x="22" y="17"/>
                </a:cubicBezTo>
                <a:cubicBezTo>
                  <a:pt x="22" y="17"/>
                  <a:pt x="22" y="17"/>
                  <a:pt x="22" y="18"/>
                </a:cubicBezTo>
                <a:cubicBezTo>
                  <a:pt x="23" y="18"/>
                  <a:pt x="23" y="18"/>
                  <a:pt x="24" y="18"/>
                </a:cubicBezTo>
                <a:cubicBezTo>
                  <a:pt x="24" y="18"/>
                  <a:pt x="24" y="19"/>
                  <a:pt x="24" y="19"/>
                </a:cubicBezTo>
                <a:cubicBezTo>
                  <a:pt x="25" y="19"/>
                  <a:pt x="26" y="19"/>
                  <a:pt x="27" y="20"/>
                </a:cubicBezTo>
                <a:cubicBezTo>
                  <a:pt x="27" y="20"/>
                  <a:pt x="27" y="20"/>
                  <a:pt x="27" y="21"/>
                </a:cubicBezTo>
                <a:cubicBezTo>
                  <a:pt x="28" y="21"/>
                  <a:pt x="30" y="21"/>
                  <a:pt x="31" y="22"/>
                </a:cubicBezTo>
                <a:cubicBezTo>
                  <a:pt x="31" y="22"/>
                  <a:pt x="31" y="22"/>
                  <a:pt x="31" y="22"/>
                </a:cubicBezTo>
                <a:cubicBezTo>
                  <a:pt x="32" y="22"/>
                  <a:pt x="32" y="22"/>
                  <a:pt x="32" y="22"/>
                </a:cubicBezTo>
                <a:cubicBezTo>
                  <a:pt x="32" y="23"/>
                  <a:pt x="32" y="23"/>
                  <a:pt x="32" y="23"/>
                </a:cubicBezTo>
                <a:cubicBezTo>
                  <a:pt x="32" y="23"/>
                  <a:pt x="33" y="23"/>
                  <a:pt x="33" y="23"/>
                </a:cubicBezTo>
                <a:cubicBezTo>
                  <a:pt x="33" y="23"/>
                  <a:pt x="33" y="23"/>
                  <a:pt x="33" y="23"/>
                </a:cubicBezTo>
                <a:cubicBezTo>
                  <a:pt x="34" y="23"/>
                  <a:pt x="35" y="24"/>
                  <a:pt x="36" y="24"/>
                </a:cubicBezTo>
                <a:cubicBezTo>
                  <a:pt x="36" y="24"/>
                  <a:pt x="36" y="24"/>
                  <a:pt x="36" y="24"/>
                </a:cubicBezTo>
                <a:cubicBezTo>
                  <a:pt x="37" y="24"/>
                  <a:pt x="37" y="24"/>
                  <a:pt x="37" y="24"/>
                </a:cubicBezTo>
                <a:cubicBezTo>
                  <a:pt x="37" y="25"/>
                  <a:pt x="37" y="25"/>
                  <a:pt x="37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39" y="25"/>
                  <a:pt x="39" y="25"/>
                  <a:pt x="39" y="25"/>
                </a:cubicBezTo>
                <a:cubicBezTo>
                  <a:pt x="39" y="25"/>
                  <a:pt x="39" y="25"/>
                  <a:pt x="39" y="25"/>
                </a:cubicBezTo>
                <a:cubicBezTo>
                  <a:pt x="41" y="25"/>
                  <a:pt x="41" y="25"/>
                  <a:pt x="41" y="25"/>
                </a:cubicBezTo>
                <a:cubicBezTo>
                  <a:pt x="41" y="26"/>
                  <a:pt x="41" y="26"/>
                  <a:pt x="41" y="26"/>
                </a:cubicBezTo>
                <a:cubicBezTo>
                  <a:pt x="42" y="26"/>
                  <a:pt x="43" y="26"/>
                  <a:pt x="44" y="26"/>
                </a:cubicBezTo>
                <a:cubicBezTo>
                  <a:pt x="44" y="27"/>
                  <a:pt x="44" y="27"/>
                  <a:pt x="44" y="27"/>
                </a:cubicBezTo>
                <a:cubicBezTo>
                  <a:pt x="47" y="27"/>
                  <a:pt x="51" y="27"/>
                  <a:pt x="54" y="28"/>
                </a:cubicBezTo>
                <a:cubicBezTo>
                  <a:pt x="54" y="26"/>
                  <a:pt x="54" y="26"/>
                  <a:pt x="54" y="26"/>
                </a:cubicBezTo>
                <a:cubicBezTo>
                  <a:pt x="53" y="25"/>
                  <a:pt x="53" y="23"/>
                  <a:pt x="53" y="22"/>
                </a:cubicBezTo>
                <a:cubicBezTo>
                  <a:pt x="53" y="18"/>
                  <a:pt x="55" y="15"/>
                  <a:pt x="56" y="12"/>
                </a:cubicBezTo>
                <a:cubicBezTo>
                  <a:pt x="56" y="12"/>
                  <a:pt x="56" y="12"/>
                  <a:pt x="56" y="12"/>
                </a:cubicBezTo>
                <a:cubicBezTo>
                  <a:pt x="56" y="11"/>
                  <a:pt x="56" y="11"/>
                  <a:pt x="57" y="11"/>
                </a:cubicBezTo>
                <a:cubicBezTo>
                  <a:pt x="57" y="11"/>
                  <a:pt x="57" y="10"/>
                  <a:pt x="57" y="10"/>
                </a:cubicBezTo>
                <a:cubicBezTo>
                  <a:pt x="58" y="9"/>
                  <a:pt x="58" y="9"/>
                  <a:pt x="58" y="9"/>
                </a:cubicBezTo>
                <a:cubicBezTo>
                  <a:pt x="58" y="8"/>
                  <a:pt x="58" y="8"/>
                  <a:pt x="58" y="8"/>
                </a:cubicBezTo>
                <a:cubicBezTo>
                  <a:pt x="59" y="7"/>
                  <a:pt x="60" y="6"/>
                  <a:pt x="61" y="5"/>
                </a:cubicBezTo>
                <a:cubicBezTo>
                  <a:pt x="61" y="5"/>
                  <a:pt x="61" y="5"/>
                  <a:pt x="62" y="5"/>
                </a:cubicBezTo>
                <a:cubicBezTo>
                  <a:pt x="62" y="5"/>
                  <a:pt x="62" y="5"/>
                  <a:pt x="62" y="5"/>
                </a:cubicBezTo>
                <a:cubicBezTo>
                  <a:pt x="63" y="4"/>
                  <a:pt x="63" y="4"/>
                  <a:pt x="63" y="3"/>
                </a:cubicBezTo>
                <a:cubicBezTo>
                  <a:pt x="64" y="3"/>
                  <a:pt x="64" y="3"/>
                  <a:pt x="65" y="3"/>
                </a:cubicBezTo>
                <a:cubicBezTo>
                  <a:pt x="65" y="3"/>
                  <a:pt x="65" y="3"/>
                  <a:pt x="65" y="2"/>
                </a:cubicBezTo>
                <a:cubicBezTo>
                  <a:pt x="66" y="2"/>
                  <a:pt x="66" y="2"/>
                  <a:pt x="66" y="2"/>
                </a:cubicBezTo>
                <a:cubicBezTo>
                  <a:pt x="66" y="2"/>
                  <a:pt x="66" y="2"/>
                  <a:pt x="66" y="2"/>
                </a:cubicBezTo>
                <a:cubicBezTo>
                  <a:pt x="67" y="2"/>
                  <a:pt x="67" y="2"/>
                  <a:pt x="67" y="2"/>
                </a:cubicBezTo>
                <a:cubicBezTo>
                  <a:pt x="67" y="1"/>
                  <a:pt x="67" y="1"/>
                  <a:pt x="67" y="1"/>
                </a:cubicBezTo>
                <a:cubicBezTo>
                  <a:pt x="68" y="1"/>
                  <a:pt x="68" y="1"/>
                  <a:pt x="68" y="1"/>
                </a:cubicBezTo>
                <a:cubicBezTo>
                  <a:pt x="68" y="1"/>
                  <a:pt x="68" y="1"/>
                  <a:pt x="68" y="1"/>
                </a:cubicBezTo>
                <a:cubicBezTo>
                  <a:pt x="69" y="1"/>
                  <a:pt x="69" y="1"/>
                  <a:pt x="69" y="1"/>
                </a:cubicBezTo>
                <a:cubicBezTo>
                  <a:pt x="69" y="1"/>
                  <a:pt x="69" y="1"/>
                  <a:pt x="69" y="1"/>
                </a:cubicBezTo>
                <a:cubicBezTo>
                  <a:pt x="70" y="1"/>
                  <a:pt x="70" y="1"/>
                  <a:pt x="70" y="1"/>
                </a:cubicBezTo>
                <a:cubicBezTo>
                  <a:pt x="70" y="0"/>
                  <a:pt x="70" y="0"/>
                  <a:pt x="70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2" y="0"/>
                  <a:pt x="82" y="0"/>
                  <a:pt x="82" y="0"/>
                </a:cubicBezTo>
                <a:cubicBezTo>
                  <a:pt x="82" y="1"/>
                  <a:pt x="82" y="1"/>
                  <a:pt x="82" y="1"/>
                </a:cubicBezTo>
                <a:cubicBezTo>
                  <a:pt x="83" y="1"/>
                  <a:pt x="83" y="1"/>
                  <a:pt x="83" y="1"/>
                </a:cubicBezTo>
                <a:cubicBezTo>
                  <a:pt x="83" y="1"/>
                  <a:pt x="83" y="1"/>
                  <a:pt x="83" y="1"/>
                </a:cubicBezTo>
                <a:cubicBezTo>
                  <a:pt x="84" y="1"/>
                  <a:pt x="84" y="1"/>
                  <a:pt x="84" y="1"/>
                </a:cubicBezTo>
                <a:cubicBezTo>
                  <a:pt x="84" y="1"/>
                  <a:pt x="84" y="1"/>
                  <a:pt x="84" y="1"/>
                </a:cubicBezTo>
                <a:cubicBezTo>
                  <a:pt x="85" y="1"/>
                  <a:pt x="85" y="1"/>
                  <a:pt x="85" y="1"/>
                </a:cubicBezTo>
                <a:cubicBezTo>
                  <a:pt x="85" y="2"/>
                  <a:pt x="85" y="2"/>
                  <a:pt x="85" y="2"/>
                </a:cubicBezTo>
                <a:cubicBezTo>
                  <a:pt x="86" y="2"/>
                  <a:pt x="86" y="2"/>
                  <a:pt x="86" y="2"/>
                </a:cubicBezTo>
                <a:cubicBezTo>
                  <a:pt x="86" y="2"/>
                  <a:pt x="86" y="2"/>
                  <a:pt x="86" y="2"/>
                </a:cubicBezTo>
                <a:cubicBezTo>
                  <a:pt x="87" y="2"/>
                  <a:pt x="87" y="2"/>
                  <a:pt x="87" y="2"/>
                </a:cubicBezTo>
                <a:cubicBezTo>
                  <a:pt x="87" y="3"/>
                  <a:pt x="87" y="3"/>
                  <a:pt x="87" y="3"/>
                </a:cubicBezTo>
                <a:cubicBezTo>
                  <a:pt x="88" y="3"/>
                  <a:pt x="89" y="3"/>
                  <a:pt x="89" y="3"/>
                </a:cubicBezTo>
                <a:cubicBezTo>
                  <a:pt x="89" y="4"/>
                  <a:pt x="90" y="4"/>
                  <a:pt x="90" y="5"/>
                </a:cubicBezTo>
                <a:cubicBezTo>
                  <a:pt x="91" y="5"/>
                  <a:pt x="91" y="5"/>
                  <a:pt x="91" y="5"/>
                </a:cubicBezTo>
                <a:cubicBezTo>
                  <a:pt x="91" y="5"/>
                  <a:pt x="91" y="5"/>
                  <a:pt x="91" y="5"/>
                </a:cubicBezTo>
                <a:cubicBezTo>
                  <a:pt x="92" y="6"/>
                  <a:pt x="92" y="7"/>
                  <a:pt x="94" y="7"/>
                </a:cubicBezTo>
                <a:cubicBezTo>
                  <a:pt x="95" y="6"/>
                  <a:pt x="96" y="6"/>
                  <a:pt x="98" y="6"/>
                </a:cubicBezTo>
                <a:cubicBezTo>
                  <a:pt x="98" y="5"/>
                  <a:pt x="98" y="5"/>
                  <a:pt x="98" y="5"/>
                </a:cubicBezTo>
                <a:cubicBezTo>
                  <a:pt x="99" y="5"/>
                  <a:pt x="99" y="5"/>
                  <a:pt x="99" y="5"/>
                </a:cubicBezTo>
                <a:cubicBezTo>
                  <a:pt x="99" y="5"/>
                  <a:pt x="99" y="5"/>
                  <a:pt x="99" y="5"/>
                </a:cubicBezTo>
                <a:cubicBezTo>
                  <a:pt x="100" y="5"/>
                  <a:pt x="100" y="5"/>
                  <a:pt x="100" y="5"/>
                </a:cubicBezTo>
                <a:cubicBezTo>
                  <a:pt x="100" y="5"/>
                  <a:pt x="100" y="5"/>
                  <a:pt x="100" y="5"/>
                </a:cubicBezTo>
                <a:cubicBezTo>
                  <a:pt x="101" y="5"/>
                  <a:pt x="101" y="4"/>
                  <a:pt x="102" y="4"/>
                </a:cubicBezTo>
                <a:cubicBezTo>
                  <a:pt x="102" y="4"/>
                  <a:pt x="102" y="4"/>
                  <a:pt x="102" y="4"/>
                </a:cubicBezTo>
                <a:cubicBezTo>
                  <a:pt x="103" y="4"/>
                  <a:pt x="103" y="4"/>
                  <a:pt x="103" y="4"/>
                </a:cubicBezTo>
                <a:cubicBezTo>
                  <a:pt x="104" y="3"/>
                  <a:pt x="106" y="2"/>
                  <a:pt x="107" y="1"/>
                </a:cubicBezTo>
                <a:cubicBezTo>
                  <a:pt x="107" y="3"/>
                  <a:pt x="107" y="3"/>
                  <a:pt x="107" y="3"/>
                </a:cubicBezTo>
                <a:cubicBezTo>
                  <a:pt x="107" y="3"/>
                  <a:pt x="107" y="3"/>
                  <a:pt x="107" y="3"/>
                </a:cubicBezTo>
                <a:cubicBezTo>
                  <a:pt x="106" y="3"/>
                  <a:pt x="106" y="4"/>
                  <a:pt x="106" y="5"/>
                </a:cubicBezTo>
                <a:cubicBezTo>
                  <a:pt x="106" y="5"/>
                  <a:pt x="106" y="5"/>
                  <a:pt x="106" y="5"/>
                </a:cubicBezTo>
                <a:cubicBezTo>
                  <a:pt x="106" y="5"/>
                  <a:pt x="106" y="5"/>
                  <a:pt x="106" y="5"/>
                </a:cubicBezTo>
                <a:cubicBezTo>
                  <a:pt x="105" y="5"/>
                  <a:pt x="105" y="5"/>
                  <a:pt x="105" y="5"/>
                </a:cubicBezTo>
                <a:cubicBezTo>
                  <a:pt x="105" y="6"/>
                  <a:pt x="105" y="6"/>
                  <a:pt x="105" y="6"/>
                </a:cubicBezTo>
                <a:cubicBezTo>
                  <a:pt x="105" y="6"/>
                  <a:pt x="105" y="7"/>
                  <a:pt x="104" y="7"/>
                </a:cubicBezTo>
                <a:cubicBezTo>
                  <a:pt x="104" y="8"/>
                  <a:pt x="104" y="8"/>
                  <a:pt x="104" y="8"/>
                </a:cubicBezTo>
                <a:cubicBezTo>
                  <a:pt x="104" y="8"/>
                  <a:pt x="104" y="8"/>
                  <a:pt x="103" y="8"/>
                </a:cubicBezTo>
                <a:cubicBezTo>
                  <a:pt x="103" y="9"/>
                  <a:pt x="103" y="9"/>
                  <a:pt x="103" y="9"/>
                </a:cubicBezTo>
                <a:cubicBezTo>
                  <a:pt x="103" y="9"/>
                  <a:pt x="103" y="9"/>
                  <a:pt x="102" y="10"/>
                </a:cubicBezTo>
                <a:cubicBezTo>
                  <a:pt x="102" y="11"/>
                  <a:pt x="101" y="11"/>
                  <a:pt x="100" y="12"/>
                </a:cubicBezTo>
                <a:cubicBezTo>
                  <a:pt x="99" y="12"/>
                  <a:pt x="99" y="12"/>
                  <a:pt x="99" y="12"/>
                </a:cubicBezTo>
                <a:cubicBezTo>
                  <a:pt x="99" y="13"/>
                  <a:pt x="98" y="13"/>
                  <a:pt x="98" y="14"/>
                </a:cubicBezTo>
                <a:cubicBezTo>
                  <a:pt x="98" y="14"/>
                  <a:pt x="98" y="14"/>
                  <a:pt x="98" y="14"/>
                </a:cubicBezTo>
                <a:cubicBezTo>
                  <a:pt x="99" y="13"/>
                  <a:pt x="101" y="14"/>
                  <a:pt x="102" y="13"/>
                </a:cubicBezTo>
                <a:cubicBezTo>
                  <a:pt x="105" y="12"/>
                  <a:pt x="107" y="12"/>
                  <a:pt x="110" y="11"/>
                </a:cubicBezTo>
                <a:cubicBezTo>
                  <a:pt x="109" y="12"/>
                  <a:pt x="109" y="13"/>
                  <a:pt x="108" y="14"/>
                </a:cubicBezTo>
              </a:path>
            </a:pathLst>
          </a:custGeom>
          <a:solidFill>
            <a:srgbClr val="1EB6B7"/>
          </a:solidFill>
          <a:ln>
            <a:noFill/>
          </a:ln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  <p:sp>
        <p:nvSpPr>
          <p:cNvPr id="30" name="AutoShape 7">
            <a:extLst>
              <a:ext uri="{FF2B5EF4-FFF2-40B4-BE49-F238E27FC236}">
                <a16:creationId xmlns="" xmlns:a16="http://schemas.microsoft.com/office/drawing/2014/main" id="{69EDE5DC-6AF9-4178-AA61-1E71347E78F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85360" y="4725867"/>
            <a:ext cx="101283" cy="101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  <p:sp>
        <p:nvSpPr>
          <p:cNvPr id="31" name="Freeform 9">
            <a:extLst>
              <a:ext uri="{FF2B5EF4-FFF2-40B4-BE49-F238E27FC236}">
                <a16:creationId xmlns="" xmlns:a16="http://schemas.microsoft.com/office/drawing/2014/main" id="{587F9E82-E887-49B5-98D2-F15888677400}"/>
              </a:ext>
            </a:extLst>
          </p:cNvPr>
          <p:cNvSpPr>
            <a:spLocks noEditPoints="1"/>
          </p:cNvSpPr>
          <p:nvPr/>
        </p:nvSpPr>
        <p:spPr bwMode="auto">
          <a:xfrm>
            <a:off x="286150" y="4726661"/>
            <a:ext cx="101283" cy="101568"/>
          </a:xfrm>
          <a:custGeom>
            <a:avLst/>
            <a:gdLst>
              <a:gd name="T0" fmla="*/ 61 w 96"/>
              <a:gd name="T1" fmla="*/ 31 h 96"/>
              <a:gd name="T2" fmla="*/ 56 w 96"/>
              <a:gd name="T3" fmla="*/ 31 h 96"/>
              <a:gd name="T4" fmla="*/ 52 w 96"/>
              <a:gd name="T5" fmla="*/ 36 h 96"/>
              <a:gd name="T6" fmla="*/ 52 w 96"/>
              <a:gd name="T7" fmla="*/ 41 h 96"/>
              <a:gd name="T8" fmla="*/ 60 w 96"/>
              <a:gd name="T9" fmla="*/ 41 h 96"/>
              <a:gd name="T10" fmla="*/ 59 w 96"/>
              <a:gd name="T11" fmla="*/ 50 h 96"/>
              <a:gd name="T12" fmla="*/ 52 w 96"/>
              <a:gd name="T13" fmla="*/ 50 h 96"/>
              <a:gd name="T14" fmla="*/ 52 w 96"/>
              <a:gd name="T15" fmla="*/ 72 h 96"/>
              <a:gd name="T16" fmla="*/ 43 w 96"/>
              <a:gd name="T17" fmla="*/ 72 h 96"/>
              <a:gd name="T18" fmla="*/ 43 w 96"/>
              <a:gd name="T19" fmla="*/ 50 h 96"/>
              <a:gd name="T20" fmla="*/ 35 w 96"/>
              <a:gd name="T21" fmla="*/ 50 h 96"/>
              <a:gd name="T22" fmla="*/ 35 w 96"/>
              <a:gd name="T23" fmla="*/ 41 h 96"/>
              <a:gd name="T24" fmla="*/ 43 w 96"/>
              <a:gd name="T25" fmla="*/ 41 h 96"/>
              <a:gd name="T26" fmla="*/ 43 w 96"/>
              <a:gd name="T27" fmla="*/ 35 h 96"/>
              <a:gd name="T28" fmla="*/ 54 w 96"/>
              <a:gd name="T29" fmla="*/ 23 h 96"/>
              <a:gd name="T30" fmla="*/ 61 w 96"/>
              <a:gd name="T31" fmla="*/ 24 h 96"/>
              <a:gd name="T32" fmla="*/ 61 w 96"/>
              <a:gd name="T33" fmla="*/ 31 h 96"/>
              <a:gd name="T34" fmla="*/ 48 w 96"/>
              <a:gd name="T35" fmla="*/ 0 h 96"/>
              <a:gd name="T36" fmla="*/ 0 w 96"/>
              <a:gd name="T37" fmla="*/ 48 h 96"/>
              <a:gd name="T38" fmla="*/ 48 w 96"/>
              <a:gd name="T39" fmla="*/ 96 h 96"/>
              <a:gd name="T40" fmla="*/ 96 w 96"/>
              <a:gd name="T41" fmla="*/ 48 h 96"/>
              <a:gd name="T42" fmla="*/ 48 w 96"/>
              <a:gd name="T43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6" h="96">
                <a:moveTo>
                  <a:pt x="61" y="31"/>
                </a:moveTo>
                <a:cubicBezTo>
                  <a:pt x="56" y="31"/>
                  <a:pt x="56" y="31"/>
                  <a:pt x="56" y="31"/>
                </a:cubicBezTo>
                <a:cubicBezTo>
                  <a:pt x="52" y="31"/>
                  <a:pt x="52" y="33"/>
                  <a:pt x="52" y="36"/>
                </a:cubicBezTo>
                <a:cubicBezTo>
                  <a:pt x="52" y="41"/>
                  <a:pt x="52" y="41"/>
                  <a:pt x="52" y="41"/>
                </a:cubicBezTo>
                <a:cubicBezTo>
                  <a:pt x="60" y="41"/>
                  <a:pt x="60" y="41"/>
                  <a:pt x="60" y="41"/>
                </a:cubicBezTo>
                <a:cubicBezTo>
                  <a:pt x="59" y="50"/>
                  <a:pt x="59" y="50"/>
                  <a:pt x="59" y="50"/>
                </a:cubicBezTo>
                <a:cubicBezTo>
                  <a:pt x="52" y="50"/>
                  <a:pt x="52" y="50"/>
                  <a:pt x="52" y="50"/>
                </a:cubicBezTo>
                <a:cubicBezTo>
                  <a:pt x="52" y="72"/>
                  <a:pt x="52" y="72"/>
                  <a:pt x="5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50"/>
                  <a:pt x="43" y="50"/>
                  <a:pt x="43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41"/>
                  <a:pt x="35" y="41"/>
                  <a:pt x="35" y="41"/>
                </a:cubicBezTo>
                <a:cubicBezTo>
                  <a:pt x="43" y="41"/>
                  <a:pt x="43" y="41"/>
                  <a:pt x="43" y="41"/>
                </a:cubicBezTo>
                <a:cubicBezTo>
                  <a:pt x="43" y="35"/>
                  <a:pt x="43" y="35"/>
                  <a:pt x="43" y="35"/>
                </a:cubicBezTo>
                <a:cubicBezTo>
                  <a:pt x="43" y="27"/>
                  <a:pt x="47" y="23"/>
                  <a:pt x="54" y="23"/>
                </a:cubicBezTo>
                <a:cubicBezTo>
                  <a:pt x="57" y="23"/>
                  <a:pt x="60" y="23"/>
                  <a:pt x="61" y="24"/>
                </a:cubicBezTo>
                <a:lnTo>
                  <a:pt x="61" y="31"/>
                </a:lnTo>
                <a:close/>
                <a:moveTo>
                  <a:pt x="48" y="0"/>
                </a:moveTo>
                <a:cubicBezTo>
                  <a:pt x="21" y="0"/>
                  <a:pt x="0" y="21"/>
                  <a:pt x="0" y="48"/>
                </a:cubicBezTo>
                <a:cubicBezTo>
                  <a:pt x="0" y="74"/>
                  <a:pt x="21" y="96"/>
                  <a:pt x="48" y="96"/>
                </a:cubicBezTo>
                <a:cubicBezTo>
                  <a:pt x="74" y="96"/>
                  <a:pt x="96" y="74"/>
                  <a:pt x="96" y="48"/>
                </a:cubicBezTo>
                <a:cubicBezTo>
                  <a:pt x="96" y="21"/>
                  <a:pt x="74" y="0"/>
                  <a:pt x="48" y="0"/>
                </a:cubicBezTo>
              </a:path>
            </a:pathLst>
          </a:custGeom>
          <a:solidFill>
            <a:srgbClr val="1EB6B7"/>
          </a:solidFill>
          <a:ln>
            <a:noFill/>
          </a:ln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43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4294967295"/>
          </p:nvPr>
        </p:nvSpPr>
        <p:spPr>
          <a:xfrm>
            <a:off x="196304" y="2757993"/>
            <a:ext cx="4091023" cy="158855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900" b="1" cap="all" dirty="0">
                <a:solidFill>
                  <a:schemeClr val="bg1"/>
                </a:solidFill>
                <a:latin typeface="Pole Emploi PRO" panose="02000503040000020004" pitchFamily="50" charset="0"/>
              </a:rPr>
              <a:t>Cet événement 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est dédié aux métiers : </a:t>
            </a:r>
            <a:b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xxxxxxxxxxxxxxxxxxx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xxxxxxxxxxxxx</a:t>
            </a:r>
            <a:endParaRPr lang="fr-FR" sz="900" b="1" cap="all" dirty="0" smtClean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UNE </a:t>
            </a:r>
            <a:r>
              <a:rPr lang="fr-FR" sz="900" b="1" cap="all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OPPORTUNITé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pour vous,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de présenter votre entreprise</a:t>
            </a:r>
            <a:b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et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ses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missions, faire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découvrir vos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métiers,</a:t>
            </a:r>
            <a:r>
              <a:rPr lang="fr-FR" sz="900" dirty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satisfaire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vos besoins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/>
            </a:r>
            <a:b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en recrutement,</a:t>
            </a:r>
            <a:r>
              <a:rPr lang="fr-FR" sz="900" dirty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et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rencontrer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des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candidats.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POUR </a:t>
            </a:r>
            <a:r>
              <a:rPr lang="fr-FR" sz="900" b="1" cap="all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PARTICiPER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CONTACTEZ notre équipe entreprise : </a:t>
            </a:r>
            <a:endParaRPr lang="fr-FR" sz="900" b="1" cap="all" dirty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Mail :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  <a:hlinkClick r:id="rId2"/>
              </a:rPr>
              <a:t>xxxxxxxxxxxxxx@pole-emploi.fr</a:t>
            </a:r>
            <a:endParaRPr lang="fr-FR" sz="900" dirty="0" smtClean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Tél : xx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8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/>
            </a:r>
            <a:br>
              <a:rPr lang="fr-FR" sz="8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endParaRPr lang="fr-FR" sz="800" dirty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92075" indent="-92075">
              <a:lnSpc>
                <a:spcPct val="100000"/>
              </a:lnSpc>
              <a:spcBef>
                <a:spcPts val="0"/>
              </a:spcBef>
            </a:pPr>
            <a:endParaRPr lang="fr-FR" sz="800" dirty="0">
              <a:solidFill>
                <a:schemeClr val="bg1"/>
              </a:solidFill>
              <a:latin typeface="Pole Emploi PRO" panose="02000503040000020004" pitchFamily="50" charset="0"/>
            </a:endParaRPr>
          </a:p>
        </p:txBody>
      </p:sp>
      <p:sp>
        <p:nvSpPr>
          <p:cNvPr id="19" name="Titre 1"/>
          <p:cNvSpPr txBox="1">
            <a:spLocks/>
          </p:cNvSpPr>
          <p:nvPr/>
        </p:nvSpPr>
        <p:spPr>
          <a:xfrm>
            <a:off x="296261" y="242696"/>
            <a:ext cx="1416925" cy="362570"/>
          </a:xfrm>
          <a:prstGeom prst="rect">
            <a:avLst/>
          </a:prstGeom>
          <a:solidFill>
            <a:srgbClr val="E23559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71039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1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kern="2100" cap="all" spc="300" dirty="0">
                <a:solidFill>
                  <a:schemeClr val="bg1"/>
                </a:solidFill>
                <a:latin typeface="Pole Emploi PRO" panose="02000503040000020004" pitchFamily="50" charset="0"/>
              </a:rPr>
              <a:t>invitation</a:t>
            </a:r>
          </a:p>
        </p:txBody>
      </p:sp>
      <p:sp>
        <p:nvSpPr>
          <p:cNvPr id="20" name="Sous-titre 2"/>
          <p:cNvSpPr txBox="1">
            <a:spLocks/>
          </p:cNvSpPr>
          <p:nvPr/>
        </p:nvSpPr>
        <p:spPr>
          <a:xfrm>
            <a:off x="196304" y="689313"/>
            <a:ext cx="4498975" cy="1191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7599" indent="-177599" algn="l" defTabSz="710397" rtl="0" eaLnBrk="1" latinLnBrk="0" hangingPunct="1">
              <a:lnSpc>
                <a:spcPct val="90000"/>
              </a:lnSpc>
              <a:spcBef>
                <a:spcPts val="777"/>
              </a:spcBef>
              <a:buFont typeface="Arial" panose="020B0604020202020204" pitchFamily="34" charset="0"/>
              <a:buChar char="•"/>
              <a:defRPr sz="21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2798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997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5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3195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8394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3593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8791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3990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19189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  <a:t>Vous cherchez à recruter</a:t>
            </a:r>
            <a:b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  <a:t>Vous avez des postes à pourvoir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Pôle </a:t>
            </a:r>
            <a:r>
              <a:rPr lang="fr-FR" sz="1200" dirty="0">
                <a:solidFill>
                  <a:srgbClr val="1E3D85"/>
                </a:solidFill>
                <a:latin typeface="Pole Emploi PRO" panose="02000503040000020004" pitchFamily="50" charset="0"/>
              </a:rPr>
              <a:t>emploi </a:t>
            </a: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organise le</a:t>
            </a:r>
            <a:r>
              <a:rPr lang="fr-FR" sz="18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xx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 juillet 2022 de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xh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 à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xh</a:t>
            </a:r>
            <a:r>
              <a:rPr lang="fr-FR" sz="1800" b="1" dirty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b="1" dirty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le forum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xxxxx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Adresse</a:t>
            </a:r>
            <a:b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Ville</a:t>
            </a:r>
            <a:r>
              <a:rPr lang="fr-FR" sz="186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6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endParaRPr lang="fr-FR" sz="1860" b="1" dirty="0">
              <a:solidFill>
                <a:srgbClr val="1E3D85"/>
              </a:solidFill>
              <a:latin typeface="Pole Emploi PRO" panose="02000503040000020004" pitchFamily="50" charset="0"/>
            </a:endParaRPr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58" y="192799"/>
            <a:ext cx="4654682" cy="405115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8213" y="689313"/>
            <a:ext cx="2405972" cy="773727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73" y="4433299"/>
            <a:ext cx="1803456" cy="846463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="" xmlns:a16="http://schemas.microsoft.com/office/drawing/2014/main" id="{593DAF11-F34C-4709-A2C1-51047C87104A}"/>
              </a:ext>
            </a:extLst>
          </p:cNvPr>
          <p:cNvSpPr txBox="1"/>
          <p:nvPr/>
        </p:nvSpPr>
        <p:spPr>
          <a:xfrm>
            <a:off x="235490" y="4989850"/>
            <a:ext cx="2033053" cy="184357"/>
          </a:xfrm>
          <a:prstGeom prst="rect">
            <a:avLst/>
          </a:prstGeom>
          <a:noFill/>
        </p:spPr>
        <p:txBody>
          <a:bodyPr wrap="square" lIns="45414" tIns="22707" rIns="45414" bIns="22707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cap="all" dirty="0">
                <a:solidFill>
                  <a:srgbClr val="1EB6B7"/>
                </a:solidFill>
                <a:latin typeface="Pole Emploi PRO" panose="02000503040000020004" pitchFamily="50" charset="0"/>
                <a:cs typeface="Arial" panose="020B0604020202020204" pitchFamily="34" charset="0"/>
              </a:rPr>
              <a:t>pole-emploi-ile-de-france.fr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="" xmlns:a16="http://schemas.microsoft.com/office/drawing/2014/main" id="{8D32F2B8-3B42-4C34-B6F9-BBEBA77EF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126" y="4792830"/>
            <a:ext cx="11834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altLang="fr-FR" sz="900" dirty="0">
                <a:solidFill>
                  <a:srgbClr val="1EB6B7"/>
                </a:solidFill>
                <a:latin typeface="Pole Emploi PRO" panose="02000503040000020004" pitchFamily="50" charset="0"/>
              </a:rPr>
              <a:t>@</a:t>
            </a:r>
            <a:r>
              <a:rPr lang="fr-FR" altLang="fr-FR" sz="900" dirty="0" err="1">
                <a:solidFill>
                  <a:srgbClr val="1EB6B7"/>
                </a:solidFill>
                <a:latin typeface="Pole Emploi PRO" panose="02000503040000020004" pitchFamily="50" charset="0"/>
              </a:rPr>
              <a:t>poleemploi_IDF</a:t>
            </a:r>
            <a:endParaRPr lang="fr-FR" altLang="fr-FR" sz="900" dirty="0">
              <a:solidFill>
                <a:srgbClr val="1EB6B7"/>
              </a:solidFill>
              <a:latin typeface="Pole Emploi PRO" panose="02000503040000020004" pitchFamily="50" charset="0"/>
            </a:endParaRPr>
          </a:p>
        </p:txBody>
      </p:sp>
      <p:sp>
        <p:nvSpPr>
          <p:cNvPr id="28" name="ZoneTexte 12">
            <a:extLst>
              <a:ext uri="{FF2B5EF4-FFF2-40B4-BE49-F238E27FC236}">
                <a16:creationId xmlns="" xmlns:a16="http://schemas.microsoft.com/office/drawing/2014/main" id="{D9980AA2-6717-45D5-83AD-60EBFE04C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126" y="4661235"/>
            <a:ext cx="9613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altLang="fr-FR" sz="900" dirty="0">
                <a:solidFill>
                  <a:srgbClr val="1EB6B7"/>
                </a:solidFill>
                <a:latin typeface="Pole Emploi PRO" panose="02000503040000020004" pitchFamily="50" charset="0"/>
              </a:rPr>
              <a:t> Pôle emploi IDF</a:t>
            </a:r>
          </a:p>
        </p:txBody>
      </p:sp>
      <p:sp>
        <p:nvSpPr>
          <p:cNvPr id="29" name="Freeform 5">
            <a:extLst>
              <a:ext uri="{FF2B5EF4-FFF2-40B4-BE49-F238E27FC236}">
                <a16:creationId xmlns="" xmlns:a16="http://schemas.microsoft.com/office/drawing/2014/main" id="{2F31ED15-349B-47EA-8F0B-8E483136B6A5}"/>
              </a:ext>
            </a:extLst>
          </p:cNvPr>
          <p:cNvSpPr>
            <a:spLocks/>
          </p:cNvSpPr>
          <p:nvPr/>
        </p:nvSpPr>
        <p:spPr bwMode="auto">
          <a:xfrm>
            <a:off x="288961" y="4886167"/>
            <a:ext cx="97553" cy="79282"/>
          </a:xfrm>
          <a:custGeom>
            <a:avLst/>
            <a:gdLst>
              <a:gd name="T0" fmla="*/ 102 w 110"/>
              <a:gd name="T1" fmla="*/ 21 h 90"/>
              <a:gd name="T2" fmla="*/ 98 w 110"/>
              <a:gd name="T3" fmla="*/ 35 h 90"/>
              <a:gd name="T4" fmla="*/ 97 w 110"/>
              <a:gd name="T5" fmla="*/ 41 h 90"/>
              <a:gd name="T6" fmla="*/ 94 w 110"/>
              <a:gd name="T7" fmla="*/ 50 h 90"/>
              <a:gd name="T8" fmla="*/ 92 w 110"/>
              <a:gd name="T9" fmla="*/ 55 h 90"/>
              <a:gd name="T10" fmla="*/ 89 w 110"/>
              <a:gd name="T11" fmla="*/ 60 h 90"/>
              <a:gd name="T12" fmla="*/ 87 w 110"/>
              <a:gd name="T13" fmla="*/ 63 h 90"/>
              <a:gd name="T14" fmla="*/ 83 w 110"/>
              <a:gd name="T15" fmla="*/ 67 h 90"/>
              <a:gd name="T16" fmla="*/ 74 w 110"/>
              <a:gd name="T17" fmla="*/ 77 h 90"/>
              <a:gd name="T18" fmla="*/ 70 w 110"/>
              <a:gd name="T19" fmla="*/ 80 h 90"/>
              <a:gd name="T20" fmla="*/ 66 w 110"/>
              <a:gd name="T21" fmla="*/ 82 h 90"/>
              <a:gd name="T22" fmla="*/ 60 w 110"/>
              <a:gd name="T23" fmla="*/ 85 h 90"/>
              <a:gd name="T24" fmla="*/ 58 w 110"/>
              <a:gd name="T25" fmla="*/ 86 h 90"/>
              <a:gd name="T26" fmla="*/ 55 w 110"/>
              <a:gd name="T27" fmla="*/ 86 h 90"/>
              <a:gd name="T28" fmla="*/ 34 w 110"/>
              <a:gd name="T29" fmla="*/ 90 h 90"/>
              <a:gd name="T30" fmla="*/ 23 w 110"/>
              <a:gd name="T31" fmla="*/ 89 h 90"/>
              <a:gd name="T32" fmla="*/ 19 w 110"/>
              <a:gd name="T33" fmla="*/ 88 h 90"/>
              <a:gd name="T34" fmla="*/ 15 w 110"/>
              <a:gd name="T35" fmla="*/ 87 h 90"/>
              <a:gd name="T36" fmla="*/ 12 w 110"/>
              <a:gd name="T37" fmla="*/ 86 h 90"/>
              <a:gd name="T38" fmla="*/ 8 w 110"/>
              <a:gd name="T39" fmla="*/ 85 h 90"/>
              <a:gd name="T40" fmla="*/ 5 w 110"/>
              <a:gd name="T41" fmla="*/ 82 h 90"/>
              <a:gd name="T42" fmla="*/ 2 w 110"/>
              <a:gd name="T43" fmla="*/ 82 h 90"/>
              <a:gd name="T44" fmla="*/ 11 w 110"/>
              <a:gd name="T45" fmla="*/ 80 h 90"/>
              <a:gd name="T46" fmla="*/ 18 w 110"/>
              <a:gd name="T47" fmla="*/ 78 h 90"/>
              <a:gd name="T48" fmla="*/ 22 w 110"/>
              <a:gd name="T49" fmla="*/ 77 h 90"/>
              <a:gd name="T50" fmla="*/ 24 w 110"/>
              <a:gd name="T51" fmla="*/ 76 h 90"/>
              <a:gd name="T52" fmla="*/ 29 w 110"/>
              <a:gd name="T53" fmla="*/ 73 h 90"/>
              <a:gd name="T54" fmla="*/ 32 w 110"/>
              <a:gd name="T55" fmla="*/ 71 h 90"/>
              <a:gd name="T56" fmla="*/ 14 w 110"/>
              <a:gd name="T57" fmla="*/ 60 h 90"/>
              <a:gd name="T58" fmla="*/ 17 w 110"/>
              <a:gd name="T59" fmla="*/ 52 h 90"/>
              <a:gd name="T60" fmla="*/ 14 w 110"/>
              <a:gd name="T61" fmla="*/ 50 h 90"/>
              <a:gd name="T62" fmla="*/ 9 w 110"/>
              <a:gd name="T63" fmla="*/ 47 h 90"/>
              <a:gd name="T64" fmla="*/ 14 w 110"/>
              <a:gd name="T65" fmla="*/ 34 h 90"/>
              <a:gd name="T66" fmla="*/ 6 w 110"/>
              <a:gd name="T67" fmla="*/ 25 h 90"/>
              <a:gd name="T68" fmla="*/ 4 w 110"/>
              <a:gd name="T69" fmla="*/ 13 h 90"/>
              <a:gd name="T70" fmla="*/ 5 w 110"/>
              <a:gd name="T71" fmla="*/ 9 h 90"/>
              <a:gd name="T72" fmla="*/ 7 w 110"/>
              <a:gd name="T73" fmla="*/ 4 h 90"/>
              <a:gd name="T74" fmla="*/ 11 w 110"/>
              <a:gd name="T75" fmla="*/ 8 h 90"/>
              <a:gd name="T76" fmla="*/ 18 w 110"/>
              <a:gd name="T77" fmla="*/ 15 h 90"/>
              <a:gd name="T78" fmla="*/ 22 w 110"/>
              <a:gd name="T79" fmla="*/ 17 h 90"/>
              <a:gd name="T80" fmla="*/ 27 w 110"/>
              <a:gd name="T81" fmla="*/ 21 h 90"/>
              <a:gd name="T82" fmla="*/ 33 w 110"/>
              <a:gd name="T83" fmla="*/ 23 h 90"/>
              <a:gd name="T84" fmla="*/ 37 w 110"/>
              <a:gd name="T85" fmla="*/ 25 h 90"/>
              <a:gd name="T86" fmla="*/ 41 w 110"/>
              <a:gd name="T87" fmla="*/ 25 h 90"/>
              <a:gd name="T88" fmla="*/ 54 w 110"/>
              <a:gd name="T89" fmla="*/ 26 h 90"/>
              <a:gd name="T90" fmla="*/ 57 w 110"/>
              <a:gd name="T91" fmla="*/ 10 h 90"/>
              <a:gd name="T92" fmla="*/ 62 w 110"/>
              <a:gd name="T93" fmla="*/ 5 h 90"/>
              <a:gd name="T94" fmla="*/ 66 w 110"/>
              <a:gd name="T95" fmla="*/ 2 h 90"/>
              <a:gd name="T96" fmla="*/ 69 w 110"/>
              <a:gd name="T97" fmla="*/ 1 h 90"/>
              <a:gd name="T98" fmla="*/ 73 w 110"/>
              <a:gd name="T99" fmla="*/ 0 h 90"/>
              <a:gd name="T100" fmla="*/ 83 w 110"/>
              <a:gd name="T101" fmla="*/ 1 h 90"/>
              <a:gd name="T102" fmla="*/ 85 w 110"/>
              <a:gd name="T103" fmla="*/ 2 h 90"/>
              <a:gd name="T104" fmla="*/ 89 w 110"/>
              <a:gd name="T105" fmla="*/ 3 h 90"/>
              <a:gd name="T106" fmla="*/ 98 w 110"/>
              <a:gd name="T107" fmla="*/ 6 h 90"/>
              <a:gd name="T108" fmla="*/ 100 w 110"/>
              <a:gd name="T109" fmla="*/ 5 h 90"/>
              <a:gd name="T110" fmla="*/ 107 w 110"/>
              <a:gd name="T111" fmla="*/ 3 h 90"/>
              <a:gd name="T112" fmla="*/ 105 w 110"/>
              <a:gd name="T113" fmla="*/ 5 h 90"/>
              <a:gd name="T114" fmla="*/ 103 w 110"/>
              <a:gd name="T115" fmla="*/ 9 h 90"/>
              <a:gd name="T116" fmla="*/ 98 w 110"/>
              <a:gd name="T117" fmla="*/ 14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10" h="90">
                <a:moveTo>
                  <a:pt x="108" y="14"/>
                </a:moveTo>
                <a:cubicBezTo>
                  <a:pt x="108" y="14"/>
                  <a:pt x="108" y="14"/>
                  <a:pt x="107" y="14"/>
                </a:cubicBezTo>
                <a:cubicBezTo>
                  <a:pt x="107" y="15"/>
                  <a:pt x="107" y="15"/>
                  <a:pt x="107" y="15"/>
                </a:cubicBezTo>
                <a:cubicBezTo>
                  <a:pt x="106" y="16"/>
                  <a:pt x="105" y="17"/>
                  <a:pt x="103" y="18"/>
                </a:cubicBezTo>
                <a:cubicBezTo>
                  <a:pt x="103" y="19"/>
                  <a:pt x="102" y="20"/>
                  <a:pt x="102" y="21"/>
                </a:cubicBezTo>
                <a:cubicBezTo>
                  <a:pt x="101" y="21"/>
                  <a:pt x="99" y="22"/>
                  <a:pt x="99" y="22"/>
                </a:cubicBezTo>
                <a:cubicBezTo>
                  <a:pt x="99" y="32"/>
                  <a:pt x="99" y="32"/>
                  <a:pt x="99" y="32"/>
                </a:cubicBezTo>
                <a:cubicBezTo>
                  <a:pt x="98" y="32"/>
                  <a:pt x="98" y="32"/>
                  <a:pt x="98" y="32"/>
                </a:cubicBezTo>
                <a:cubicBezTo>
                  <a:pt x="98" y="35"/>
                  <a:pt x="98" y="35"/>
                  <a:pt x="98" y="35"/>
                </a:cubicBezTo>
                <a:cubicBezTo>
                  <a:pt x="98" y="35"/>
                  <a:pt x="98" y="35"/>
                  <a:pt x="98" y="35"/>
                </a:cubicBezTo>
                <a:cubicBezTo>
                  <a:pt x="98" y="37"/>
                  <a:pt x="98" y="37"/>
                  <a:pt x="98" y="37"/>
                </a:cubicBezTo>
                <a:cubicBezTo>
                  <a:pt x="98" y="37"/>
                  <a:pt x="98" y="37"/>
                  <a:pt x="98" y="37"/>
                </a:cubicBezTo>
                <a:cubicBezTo>
                  <a:pt x="98" y="39"/>
                  <a:pt x="98" y="39"/>
                  <a:pt x="98" y="39"/>
                </a:cubicBezTo>
                <a:cubicBezTo>
                  <a:pt x="97" y="39"/>
                  <a:pt x="97" y="39"/>
                  <a:pt x="97" y="39"/>
                </a:cubicBezTo>
                <a:cubicBezTo>
                  <a:pt x="97" y="41"/>
                  <a:pt x="97" y="41"/>
                  <a:pt x="97" y="41"/>
                </a:cubicBezTo>
                <a:cubicBezTo>
                  <a:pt x="97" y="41"/>
                  <a:pt x="97" y="41"/>
                  <a:pt x="97" y="41"/>
                </a:cubicBezTo>
                <a:cubicBezTo>
                  <a:pt x="97" y="42"/>
                  <a:pt x="97" y="42"/>
                  <a:pt x="97" y="42"/>
                </a:cubicBezTo>
                <a:cubicBezTo>
                  <a:pt x="96" y="42"/>
                  <a:pt x="96" y="42"/>
                  <a:pt x="96" y="42"/>
                </a:cubicBezTo>
                <a:cubicBezTo>
                  <a:pt x="96" y="45"/>
                  <a:pt x="95" y="47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3" y="51"/>
                  <a:pt x="93" y="52"/>
                  <a:pt x="93" y="52"/>
                </a:cubicBezTo>
                <a:cubicBezTo>
                  <a:pt x="93" y="52"/>
                  <a:pt x="93" y="52"/>
                  <a:pt x="93" y="52"/>
                </a:cubicBezTo>
                <a:cubicBezTo>
                  <a:pt x="92" y="53"/>
                  <a:pt x="92" y="54"/>
                  <a:pt x="92" y="55"/>
                </a:cubicBezTo>
                <a:cubicBezTo>
                  <a:pt x="92" y="55"/>
                  <a:pt x="92" y="55"/>
                  <a:pt x="92" y="55"/>
                </a:cubicBezTo>
                <a:cubicBezTo>
                  <a:pt x="91" y="56"/>
                  <a:pt x="91" y="57"/>
                  <a:pt x="91" y="57"/>
                </a:cubicBezTo>
                <a:cubicBezTo>
                  <a:pt x="90" y="58"/>
                  <a:pt x="90" y="58"/>
                  <a:pt x="90" y="58"/>
                </a:cubicBezTo>
                <a:cubicBezTo>
                  <a:pt x="90" y="58"/>
                  <a:pt x="90" y="59"/>
                  <a:pt x="90" y="59"/>
                </a:cubicBezTo>
                <a:cubicBezTo>
                  <a:pt x="89" y="59"/>
                  <a:pt x="89" y="60"/>
                  <a:pt x="89" y="60"/>
                </a:cubicBezTo>
                <a:cubicBezTo>
                  <a:pt x="89" y="61"/>
                  <a:pt x="89" y="61"/>
                  <a:pt x="89" y="61"/>
                </a:cubicBezTo>
                <a:cubicBezTo>
                  <a:pt x="88" y="61"/>
                  <a:pt x="88" y="61"/>
                  <a:pt x="88" y="61"/>
                </a:cubicBezTo>
                <a:cubicBezTo>
                  <a:pt x="88" y="62"/>
                  <a:pt x="88" y="62"/>
                  <a:pt x="88" y="62"/>
                </a:cubicBezTo>
                <a:cubicBezTo>
                  <a:pt x="87" y="62"/>
                  <a:pt x="87" y="62"/>
                  <a:pt x="87" y="62"/>
                </a:cubicBezTo>
                <a:cubicBezTo>
                  <a:pt x="87" y="62"/>
                  <a:pt x="87" y="63"/>
                  <a:pt x="87" y="63"/>
                </a:cubicBezTo>
                <a:cubicBezTo>
                  <a:pt x="87" y="63"/>
                  <a:pt x="87" y="63"/>
                  <a:pt x="86" y="63"/>
                </a:cubicBezTo>
                <a:cubicBezTo>
                  <a:pt x="86" y="64"/>
                  <a:pt x="86" y="64"/>
                  <a:pt x="86" y="64"/>
                </a:cubicBezTo>
                <a:cubicBezTo>
                  <a:pt x="86" y="64"/>
                  <a:pt x="85" y="65"/>
                  <a:pt x="85" y="65"/>
                </a:cubicBezTo>
                <a:cubicBezTo>
                  <a:pt x="85" y="66"/>
                  <a:pt x="85" y="66"/>
                  <a:pt x="85" y="66"/>
                </a:cubicBezTo>
                <a:cubicBezTo>
                  <a:pt x="85" y="66"/>
                  <a:pt x="84" y="67"/>
                  <a:pt x="83" y="67"/>
                </a:cubicBezTo>
                <a:cubicBezTo>
                  <a:pt x="83" y="68"/>
                  <a:pt x="83" y="68"/>
                  <a:pt x="83" y="68"/>
                </a:cubicBezTo>
                <a:cubicBezTo>
                  <a:pt x="82" y="69"/>
                  <a:pt x="81" y="70"/>
                  <a:pt x="79" y="72"/>
                </a:cubicBezTo>
                <a:cubicBezTo>
                  <a:pt x="78" y="73"/>
                  <a:pt x="77" y="74"/>
                  <a:pt x="76" y="76"/>
                </a:cubicBezTo>
                <a:cubicBezTo>
                  <a:pt x="75" y="76"/>
                  <a:pt x="75" y="76"/>
                  <a:pt x="75" y="76"/>
                </a:cubicBezTo>
                <a:cubicBezTo>
                  <a:pt x="75" y="76"/>
                  <a:pt x="74" y="77"/>
                  <a:pt x="74" y="77"/>
                </a:cubicBezTo>
                <a:cubicBezTo>
                  <a:pt x="73" y="77"/>
                  <a:pt x="73" y="77"/>
                  <a:pt x="73" y="78"/>
                </a:cubicBezTo>
                <a:cubicBezTo>
                  <a:pt x="72" y="78"/>
                  <a:pt x="72" y="78"/>
                  <a:pt x="72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9"/>
                  <a:pt x="71" y="79"/>
                  <a:pt x="71" y="79"/>
                </a:cubicBezTo>
                <a:cubicBezTo>
                  <a:pt x="70" y="79"/>
                  <a:pt x="70" y="79"/>
                  <a:pt x="70" y="80"/>
                </a:cubicBezTo>
                <a:cubicBezTo>
                  <a:pt x="70" y="80"/>
                  <a:pt x="70" y="80"/>
                  <a:pt x="70" y="80"/>
                </a:cubicBezTo>
                <a:cubicBezTo>
                  <a:pt x="69" y="80"/>
                  <a:pt x="69" y="80"/>
                  <a:pt x="69" y="80"/>
                </a:cubicBezTo>
                <a:cubicBezTo>
                  <a:pt x="69" y="80"/>
                  <a:pt x="69" y="81"/>
                  <a:pt x="68" y="81"/>
                </a:cubicBezTo>
                <a:cubicBezTo>
                  <a:pt x="68" y="81"/>
                  <a:pt x="67" y="81"/>
                  <a:pt x="66" y="82"/>
                </a:cubicBezTo>
                <a:cubicBezTo>
                  <a:pt x="66" y="82"/>
                  <a:pt x="66" y="82"/>
                  <a:pt x="66" y="82"/>
                </a:cubicBezTo>
                <a:cubicBezTo>
                  <a:pt x="65" y="83"/>
                  <a:pt x="65" y="83"/>
                  <a:pt x="64" y="83"/>
                </a:cubicBezTo>
                <a:cubicBezTo>
                  <a:pt x="64" y="83"/>
                  <a:pt x="64" y="83"/>
                  <a:pt x="64" y="83"/>
                </a:cubicBezTo>
                <a:cubicBezTo>
                  <a:pt x="63" y="84"/>
                  <a:pt x="62" y="84"/>
                  <a:pt x="62" y="84"/>
                </a:cubicBezTo>
                <a:cubicBezTo>
                  <a:pt x="62" y="85"/>
                  <a:pt x="62" y="85"/>
                  <a:pt x="62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58" y="86"/>
                  <a:pt x="58" y="86"/>
                  <a:pt x="58" y="86"/>
                </a:cubicBezTo>
                <a:cubicBezTo>
                  <a:pt x="58" y="86"/>
                  <a:pt x="58" y="86"/>
                  <a:pt x="58" y="86"/>
                </a:cubicBezTo>
                <a:cubicBezTo>
                  <a:pt x="58" y="86"/>
                  <a:pt x="58" y="86"/>
                  <a:pt x="58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5" y="86"/>
                  <a:pt x="55" y="86"/>
                  <a:pt x="55" y="86"/>
                </a:cubicBezTo>
                <a:cubicBezTo>
                  <a:pt x="55" y="87"/>
                  <a:pt x="55" y="87"/>
                  <a:pt x="55" y="87"/>
                </a:cubicBezTo>
                <a:cubicBezTo>
                  <a:pt x="54" y="87"/>
                  <a:pt x="53" y="87"/>
                  <a:pt x="52" y="87"/>
                </a:cubicBezTo>
                <a:cubicBezTo>
                  <a:pt x="52" y="88"/>
                  <a:pt x="52" y="88"/>
                  <a:pt x="52" y="88"/>
                </a:cubicBezTo>
                <a:cubicBezTo>
                  <a:pt x="51" y="88"/>
                  <a:pt x="51" y="88"/>
                  <a:pt x="51" y="88"/>
                </a:cubicBezTo>
                <a:cubicBezTo>
                  <a:pt x="46" y="89"/>
                  <a:pt x="41" y="90"/>
                  <a:pt x="34" y="90"/>
                </a:cubicBezTo>
                <a:cubicBezTo>
                  <a:pt x="28" y="90"/>
                  <a:pt x="28" y="90"/>
                  <a:pt x="28" y="90"/>
                </a:cubicBezTo>
                <a:cubicBezTo>
                  <a:pt x="28" y="89"/>
                  <a:pt x="28" y="89"/>
                  <a:pt x="28" y="89"/>
                </a:cubicBezTo>
                <a:cubicBezTo>
                  <a:pt x="25" y="89"/>
                  <a:pt x="25" y="89"/>
                  <a:pt x="25" y="89"/>
                </a:cubicBezTo>
                <a:cubicBezTo>
                  <a:pt x="25" y="89"/>
                  <a:pt x="25" y="89"/>
                  <a:pt x="25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21" y="89"/>
                  <a:pt x="21" y="89"/>
                  <a:pt x="21" y="89"/>
                </a:cubicBezTo>
                <a:cubicBezTo>
                  <a:pt x="21" y="88"/>
                  <a:pt x="21" y="88"/>
                  <a:pt x="21" y="88"/>
                </a:cubicBezTo>
                <a:cubicBezTo>
                  <a:pt x="19" y="88"/>
                  <a:pt x="19" y="88"/>
                  <a:pt x="19" y="88"/>
                </a:cubicBezTo>
                <a:cubicBezTo>
                  <a:pt x="19" y="88"/>
                  <a:pt x="19" y="88"/>
                  <a:pt x="19" y="88"/>
                </a:cubicBezTo>
                <a:cubicBezTo>
                  <a:pt x="17" y="88"/>
                  <a:pt x="17" y="88"/>
                  <a:pt x="17" y="88"/>
                </a:cubicBezTo>
                <a:cubicBezTo>
                  <a:pt x="17" y="87"/>
                  <a:pt x="17" y="87"/>
                  <a:pt x="17" y="87"/>
                </a:cubicBezTo>
                <a:cubicBezTo>
                  <a:pt x="16" y="87"/>
                  <a:pt x="16" y="87"/>
                  <a:pt x="16" y="87"/>
                </a:cubicBezTo>
                <a:cubicBezTo>
                  <a:pt x="16" y="87"/>
                  <a:pt x="16" y="87"/>
                  <a:pt x="16" y="87"/>
                </a:cubicBezTo>
                <a:cubicBezTo>
                  <a:pt x="15" y="87"/>
                  <a:pt x="15" y="87"/>
                  <a:pt x="15" y="87"/>
                </a:cubicBezTo>
                <a:cubicBezTo>
                  <a:pt x="15" y="86"/>
                  <a:pt x="15" y="86"/>
                  <a:pt x="15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2" y="86"/>
                  <a:pt x="12" y="86"/>
                  <a:pt x="12" y="86"/>
                </a:cubicBezTo>
                <a:cubicBezTo>
                  <a:pt x="12" y="86"/>
                  <a:pt x="12" y="86"/>
                  <a:pt x="12" y="86"/>
                </a:cubicBezTo>
                <a:cubicBezTo>
                  <a:pt x="11" y="86"/>
                  <a:pt x="11" y="86"/>
                  <a:pt x="11" y="86"/>
                </a:cubicBezTo>
                <a:cubicBezTo>
                  <a:pt x="11" y="85"/>
                  <a:pt x="11" y="85"/>
                  <a:pt x="11" y="85"/>
                </a:cubicBezTo>
                <a:cubicBezTo>
                  <a:pt x="10" y="85"/>
                  <a:pt x="10" y="85"/>
                  <a:pt x="10" y="85"/>
                </a:cubicBezTo>
                <a:cubicBezTo>
                  <a:pt x="10" y="85"/>
                  <a:pt x="10" y="85"/>
                  <a:pt x="10" y="85"/>
                </a:cubicBezTo>
                <a:cubicBezTo>
                  <a:pt x="9" y="85"/>
                  <a:pt x="9" y="85"/>
                  <a:pt x="8" y="85"/>
                </a:cubicBezTo>
                <a:cubicBezTo>
                  <a:pt x="8" y="84"/>
                  <a:pt x="8" y="84"/>
                  <a:pt x="8" y="84"/>
                </a:cubicBezTo>
                <a:cubicBezTo>
                  <a:pt x="7" y="84"/>
                  <a:pt x="6" y="84"/>
                  <a:pt x="6" y="83"/>
                </a:cubicBezTo>
                <a:cubicBezTo>
                  <a:pt x="6" y="83"/>
                  <a:pt x="6" y="83"/>
                  <a:pt x="6" y="83"/>
                </a:cubicBezTo>
                <a:cubicBezTo>
                  <a:pt x="5" y="83"/>
                  <a:pt x="5" y="83"/>
                  <a:pt x="5" y="83"/>
                </a:cubicBezTo>
                <a:cubicBezTo>
                  <a:pt x="5" y="82"/>
                  <a:pt x="5" y="82"/>
                  <a:pt x="5" y="82"/>
                </a:cubicBezTo>
                <a:cubicBezTo>
                  <a:pt x="4" y="82"/>
                  <a:pt x="4" y="82"/>
                  <a:pt x="4" y="82"/>
                </a:cubicBezTo>
                <a:cubicBezTo>
                  <a:pt x="4" y="82"/>
                  <a:pt x="4" y="82"/>
                  <a:pt x="4" y="82"/>
                </a:cubicBezTo>
                <a:cubicBezTo>
                  <a:pt x="3" y="82"/>
                  <a:pt x="3" y="82"/>
                  <a:pt x="3" y="82"/>
                </a:cubicBezTo>
                <a:cubicBezTo>
                  <a:pt x="3" y="82"/>
                  <a:pt x="3" y="82"/>
                  <a:pt x="3" y="82"/>
                </a:cubicBezTo>
                <a:cubicBezTo>
                  <a:pt x="2" y="82"/>
                  <a:pt x="2" y="82"/>
                  <a:pt x="2" y="82"/>
                </a:cubicBezTo>
                <a:cubicBezTo>
                  <a:pt x="2" y="81"/>
                  <a:pt x="2" y="81"/>
                  <a:pt x="2" y="81"/>
                </a:cubicBezTo>
                <a:cubicBezTo>
                  <a:pt x="1" y="81"/>
                  <a:pt x="1" y="81"/>
                  <a:pt x="1" y="81"/>
                </a:cubicBezTo>
                <a:cubicBezTo>
                  <a:pt x="1" y="80"/>
                  <a:pt x="1" y="80"/>
                  <a:pt x="1" y="80"/>
                </a:cubicBezTo>
                <a:cubicBezTo>
                  <a:pt x="0" y="80"/>
                  <a:pt x="1" y="81"/>
                  <a:pt x="0" y="80"/>
                </a:cubicBezTo>
                <a:cubicBezTo>
                  <a:pt x="11" y="80"/>
                  <a:pt x="11" y="80"/>
                  <a:pt x="11" y="80"/>
                </a:cubicBezTo>
                <a:cubicBezTo>
                  <a:pt x="11" y="79"/>
                  <a:pt x="11" y="79"/>
                  <a:pt x="11" y="79"/>
                </a:cubicBezTo>
                <a:cubicBezTo>
                  <a:pt x="13" y="79"/>
                  <a:pt x="15" y="79"/>
                  <a:pt x="17" y="78"/>
                </a:cubicBezTo>
                <a:cubicBezTo>
                  <a:pt x="17" y="78"/>
                  <a:pt x="17" y="78"/>
                  <a:pt x="17" y="78"/>
                </a:cubicBezTo>
                <a:cubicBezTo>
                  <a:pt x="18" y="78"/>
                  <a:pt x="18" y="78"/>
                  <a:pt x="18" y="78"/>
                </a:cubicBezTo>
                <a:cubicBezTo>
                  <a:pt x="18" y="78"/>
                  <a:pt x="18" y="78"/>
                  <a:pt x="18" y="78"/>
                </a:cubicBezTo>
                <a:cubicBezTo>
                  <a:pt x="20" y="78"/>
                  <a:pt x="20" y="78"/>
                  <a:pt x="20" y="78"/>
                </a:cubicBezTo>
                <a:cubicBezTo>
                  <a:pt x="20" y="77"/>
                  <a:pt x="20" y="77"/>
                  <a:pt x="20" y="77"/>
                </a:cubicBezTo>
                <a:cubicBezTo>
                  <a:pt x="21" y="77"/>
                  <a:pt x="21" y="77"/>
                  <a:pt x="21" y="77"/>
                </a:cubicBezTo>
                <a:cubicBezTo>
                  <a:pt x="21" y="77"/>
                  <a:pt x="21" y="77"/>
                  <a:pt x="21" y="77"/>
                </a:cubicBezTo>
                <a:cubicBezTo>
                  <a:pt x="22" y="77"/>
                  <a:pt x="22" y="77"/>
                  <a:pt x="22" y="77"/>
                </a:cubicBezTo>
                <a:cubicBezTo>
                  <a:pt x="22" y="76"/>
                  <a:pt x="22" y="76"/>
                  <a:pt x="22" y="76"/>
                </a:cubicBezTo>
                <a:cubicBezTo>
                  <a:pt x="23" y="76"/>
                  <a:pt x="23" y="76"/>
                  <a:pt x="23" y="76"/>
                </a:cubicBezTo>
                <a:cubicBezTo>
                  <a:pt x="23" y="76"/>
                  <a:pt x="23" y="76"/>
                  <a:pt x="23" y="76"/>
                </a:cubicBezTo>
                <a:cubicBezTo>
                  <a:pt x="24" y="76"/>
                  <a:pt x="24" y="76"/>
                  <a:pt x="24" y="76"/>
                </a:cubicBezTo>
                <a:cubicBezTo>
                  <a:pt x="24" y="76"/>
                  <a:pt x="24" y="76"/>
                  <a:pt x="24" y="76"/>
                </a:cubicBezTo>
                <a:cubicBezTo>
                  <a:pt x="24" y="75"/>
                  <a:pt x="25" y="75"/>
                  <a:pt x="26" y="75"/>
                </a:cubicBezTo>
                <a:cubicBezTo>
                  <a:pt x="26" y="75"/>
                  <a:pt x="26" y="75"/>
                  <a:pt x="26" y="75"/>
                </a:cubicBezTo>
                <a:cubicBezTo>
                  <a:pt x="26" y="75"/>
                  <a:pt x="27" y="74"/>
                  <a:pt x="27" y="74"/>
                </a:cubicBezTo>
                <a:cubicBezTo>
                  <a:pt x="27" y="74"/>
                  <a:pt x="27" y="74"/>
                  <a:pt x="28" y="74"/>
                </a:cubicBezTo>
                <a:cubicBezTo>
                  <a:pt x="28" y="73"/>
                  <a:pt x="29" y="73"/>
                  <a:pt x="29" y="73"/>
                </a:cubicBezTo>
                <a:cubicBezTo>
                  <a:pt x="29" y="73"/>
                  <a:pt x="29" y="73"/>
                  <a:pt x="30" y="72"/>
                </a:cubicBezTo>
                <a:cubicBezTo>
                  <a:pt x="30" y="72"/>
                  <a:pt x="30" y="72"/>
                  <a:pt x="30" y="72"/>
                </a:cubicBezTo>
                <a:cubicBezTo>
                  <a:pt x="31" y="72"/>
                  <a:pt x="31" y="72"/>
                  <a:pt x="31" y="72"/>
                </a:cubicBezTo>
                <a:cubicBezTo>
                  <a:pt x="32" y="72"/>
                  <a:pt x="32" y="72"/>
                  <a:pt x="32" y="72"/>
                </a:cubicBezTo>
                <a:cubicBezTo>
                  <a:pt x="32" y="71"/>
                  <a:pt x="32" y="71"/>
                  <a:pt x="32" y="71"/>
                </a:cubicBezTo>
                <a:cubicBezTo>
                  <a:pt x="32" y="70"/>
                  <a:pt x="32" y="70"/>
                  <a:pt x="32" y="70"/>
                </a:cubicBezTo>
                <a:cubicBezTo>
                  <a:pt x="25" y="70"/>
                  <a:pt x="20" y="67"/>
                  <a:pt x="17" y="62"/>
                </a:cubicBezTo>
                <a:cubicBezTo>
                  <a:pt x="16" y="62"/>
                  <a:pt x="16" y="61"/>
                  <a:pt x="15" y="61"/>
                </a:cubicBezTo>
                <a:cubicBezTo>
                  <a:pt x="15" y="60"/>
                  <a:pt x="15" y="60"/>
                  <a:pt x="15" y="60"/>
                </a:cubicBezTo>
                <a:cubicBezTo>
                  <a:pt x="15" y="60"/>
                  <a:pt x="14" y="60"/>
                  <a:pt x="14" y="60"/>
                </a:cubicBezTo>
                <a:cubicBezTo>
                  <a:pt x="14" y="59"/>
                  <a:pt x="14" y="59"/>
                  <a:pt x="14" y="59"/>
                </a:cubicBezTo>
                <a:cubicBezTo>
                  <a:pt x="13" y="58"/>
                  <a:pt x="12" y="57"/>
                  <a:pt x="12" y="55"/>
                </a:cubicBezTo>
                <a:cubicBezTo>
                  <a:pt x="15" y="55"/>
                  <a:pt x="19" y="55"/>
                  <a:pt x="21" y="54"/>
                </a:cubicBezTo>
                <a:cubicBezTo>
                  <a:pt x="21" y="54"/>
                  <a:pt x="21" y="54"/>
                  <a:pt x="21" y="54"/>
                </a:cubicBezTo>
                <a:cubicBezTo>
                  <a:pt x="20" y="54"/>
                  <a:pt x="18" y="53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5" y="51"/>
                  <a:pt x="15" y="51"/>
                </a:cubicBezTo>
                <a:cubicBezTo>
                  <a:pt x="14" y="51"/>
                  <a:pt x="14" y="51"/>
                  <a:pt x="14" y="50"/>
                </a:cubicBezTo>
                <a:cubicBezTo>
                  <a:pt x="13" y="50"/>
                  <a:pt x="13" y="50"/>
                  <a:pt x="13" y="50"/>
                </a:cubicBezTo>
                <a:cubicBezTo>
                  <a:pt x="13" y="50"/>
                  <a:pt x="13" y="50"/>
                  <a:pt x="13" y="49"/>
                </a:cubicBezTo>
                <a:cubicBezTo>
                  <a:pt x="12" y="49"/>
                  <a:pt x="12" y="49"/>
                  <a:pt x="12" y="49"/>
                </a:cubicBezTo>
                <a:cubicBezTo>
                  <a:pt x="11" y="49"/>
                  <a:pt x="11" y="48"/>
                  <a:pt x="10" y="47"/>
                </a:cubicBezTo>
                <a:cubicBezTo>
                  <a:pt x="10" y="47"/>
                  <a:pt x="10" y="47"/>
                  <a:pt x="9" y="47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5"/>
                  <a:pt x="8" y="45"/>
                </a:cubicBezTo>
                <a:cubicBezTo>
                  <a:pt x="6" y="42"/>
                  <a:pt x="4" y="37"/>
                  <a:pt x="4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6" y="33"/>
                  <a:pt x="11" y="34"/>
                  <a:pt x="14" y="34"/>
                </a:cubicBezTo>
                <a:cubicBezTo>
                  <a:pt x="14" y="34"/>
                  <a:pt x="14" y="34"/>
                  <a:pt x="14" y="34"/>
                </a:cubicBezTo>
                <a:cubicBezTo>
                  <a:pt x="12" y="33"/>
                  <a:pt x="9" y="30"/>
                  <a:pt x="8" y="29"/>
                </a:cubicBezTo>
                <a:cubicBezTo>
                  <a:pt x="8" y="28"/>
                  <a:pt x="8" y="28"/>
                  <a:pt x="8" y="28"/>
                </a:cubicBezTo>
                <a:cubicBezTo>
                  <a:pt x="8" y="28"/>
                  <a:pt x="8" y="28"/>
                  <a:pt x="7" y="27"/>
                </a:cubicBezTo>
                <a:cubicBezTo>
                  <a:pt x="7" y="27"/>
                  <a:pt x="7" y="26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5" y="23"/>
                  <a:pt x="5" y="21"/>
                  <a:pt x="5" y="20"/>
                </a:cubicBezTo>
                <a:cubicBezTo>
                  <a:pt x="4" y="19"/>
                  <a:pt x="3" y="15"/>
                  <a:pt x="4" y="13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0"/>
                  <a:pt x="4" y="10"/>
                  <a:pt x="4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5" y="9"/>
                  <a:pt x="5" y="9"/>
                  <a:pt x="5" y="9"/>
                </a:cubicBezTo>
                <a:cubicBezTo>
                  <a:pt x="5" y="9"/>
                  <a:pt x="5" y="9"/>
                  <a:pt x="5" y="9"/>
                </a:cubicBezTo>
                <a:cubicBezTo>
                  <a:pt x="5" y="8"/>
                  <a:pt x="5" y="8"/>
                  <a:pt x="5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7"/>
                  <a:pt x="6" y="7"/>
                  <a:pt x="6" y="7"/>
                </a:cubicBezTo>
                <a:cubicBezTo>
                  <a:pt x="6" y="7"/>
                  <a:pt x="6" y="7"/>
                  <a:pt x="6" y="7"/>
                </a:cubicBezTo>
                <a:cubicBezTo>
                  <a:pt x="6" y="6"/>
                  <a:pt x="7" y="5"/>
                  <a:pt x="7" y="4"/>
                </a:cubicBezTo>
                <a:cubicBezTo>
                  <a:pt x="8" y="4"/>
                  <a:pt x="8" y="4"/>
                  <a:pt x="8" y="4"/>
                </a:cubicBezTo>
                <a:cubicBezTo>
                  <a:pt x="8" y="5"/>
                  <a:pt x="8" y="5"/>
                  <a:pt x="8" y="5"/>
                </a:cubicBezTo>
                <a:cubicBezTo>
                  <a:pt x="9" y="5"/>
                  <a:pt x="9" y="6"/>
                  <a:pt x="10" y="7"/>
                </a:cubicBezTo>
                <a:cubicBezTo>
                  <a:pt x="10" y="8"/>
                  <a:pt x="10" y="8"/>
                  <a:pt x="10" y="8"/>
                </a:cubicBezTo>
                <a:cubicBezTo>
                  <a:pt x="10" y="8"/>
                  <a:pt x="11" y="8"/>
                  <a:pt x="11" y="8"/>
                </a:cubicBezTo>
                <a:cubicBezTo>
                  <a:pt x="11" y="9"/>
                  <a:pt x="12" y="9"/>
                  <a:pt x="13" y="10"/>
                </a:cubicBezTo>
                <a:cubicBezTo>
                  <a:pt x="13" y="10"/>
                  <a:pt x="13" y="10"/>
                  <a:pt x="14" y="10"/>
                </a:cubicBezTo>
                <a:cubicBezTo>
                  <a:pt x="15" y="11"/>
                  <a:pt x="15" y="12"/>
                  <a:pt x="16" y="13"/>
                </a:cubicBezTo>
                <a:cubicBezTo>
                  <a:pt x="17" y="13"/>
                  <a:pt x="17" y="13"/>
                  <a:pt x="17" y="13"/>
                </a:cubicBezTo>
                <a:cubicBezTo>
                  <a:pt x="17" y="14"/>
                  <a:pt x="18" y="14"/>
                  <a:pt x="18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5"/>
                  <a:pt x="19" y="15"/>
                  <a:pt x="19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1" y="16"/>
                  <a:pt x="21" y="16"/>
                  <a:pt x="21" y="17"/>
                </a:cubicBezTo>
                <a:cubicBezTo>
                  <a:pt x="22" y="17"/>
                  <a:pt x="22" y="17"/>
                  <a:pt x="22" y="17"/>
                </a:cubicBezTo>
                <a:cubicBezTo>
                  <a:pt x="22" y="17"/>
                  <a:pt x="22" y="17"/>
                  <a:pt x="22" y="18"/>
                </a:cubicBezTo>
                <a:cubicBezTo>
                  <a:pt x="23" y="18"/>
                  <a:pt x="23" y="18"/>
                  <a:pt x="24" y="18"/>
                </a:cubicBezTo>
                <a:cubicBezTo>
                  <a:pt x="24" y="18"/>
                  <a:pt x="24" y="19"/>
                  <a:pt x="24" y="19"/>
                </a:cubicBezTo>
                <a:cubicBezTo>
                  <a:pt x="25" y="19"/>
                  <a:pt x="26" y="19"/>
                  <a:pt x="27" y="20"/>
                </a:cubicBezTo>
                <a:cubicBezTo>
                  <a:pt x="27" y="20"/>
                  <a:pt x="27" y="20"/>
                  <a:pt x="27" y="21"/>
                </a:cubicBezTo>
                <a:cubicBezTo>
                  <a:pt x="28" y="21"/>
                  <a:pt x="30" y="21"/>
                  <a:pt x="31" y="22"/>
                </a:cubicBezTo>
                <a:cubicBezTo>
                  <a:pt x="31" y="22"/>
                  <a:pt x="31" y="22"/>
                  <a:pt x="31" y="22"/>
                </a:cubicBezTo>
                <a:cubicBezTo>
                  <a:pt x="32" y="22"/>
                  <a:pt x="32" y="22"/>
                  <a:pt x="32" y="22"/>
                </a:cubicBezTo>
                <a:cubicBezTo>
                  <a:pt x="32" y="23"/>
                  <a:pt x="32" y="23"/>
                  <a:pt x="32" y="23"/>
                </a:cubicBezTo>
                <a:cubicBezTo>
                  <a:pt x="32" y="23"/>
                  <a:pt x="33" y="23"/>
                  <a:pt x="33" y="23"/>
                </a:cubicBezTo>
                <a:cubicBezTo>
                  <a:pt x="33" y="23"/>
                  <a:pt x="33" y="23"/>
                  <a:pt x="33" y="23"/>
                </a:cubicBezTo>
                <a:cubicBezTo>
                  <a:pt x="34" y="23"/>
                  <a:pt x="35" y="24"/>
                  <a:pt x="36" y="24"/>
                </a:cubicBezTo>
                <a:cubicBezTo>
                  <a:pt x="36" y="24"/>
                  <a:pt x="36" y="24"/>
                  <a:pt x="36" y="24"/>
                </a:cubicBezTo>
                <a:cubicBezTo>
                  <a:pt x="37" y="24"/>
                  <a:pt x="37" y="24"/>
                  <a:pt x="37" y="24"/>
                </a:cubicBezTo>
                <a:cubicBezTo>
                  <a:pt x="37" y="25"/>
                  <a:pt x="37" y="25"/>
                  <a:pt x="37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39" y="25"/>
                  <a:pt x="39" y="25"/>
                  <a:pt x="39" y="25"/>
                </a:cubicBezTo>
                <a:cubicBezTo>
                  <a:pt x="39" y="25"/>
                  <a:pt x="39" y="25"/>
                  <a:pt x="39" y="25"/>
                </a:cubicBezTo>
                <a:cubicBezTo>
                  <a:pt x="41" y="25"/>
                  <a:pt x="41" y="25"/>
                  <a:pt x="41" y="25"/>
                </a:cubicBezTo>
                <a:cubicBezTo>
                  <a:pt x="41" y="26"/>
                  <a:pt x="41" y="26"/>
                  <a:pt x="41" y="26"/>
                </a:cubicBezTo>
                <a:cubicBezTo>
                  <a:pt x="42" y="26"/>
                  <a:pt x="43" y="26"/>
                  <a:pt x="44" y="26"/>
                </a:cubicBezTo>
                <a:cubicBezTo>
                  <a:pt x="44" y="27"/>
                  <a:pt x="44" y="27"/>
                  <a:pt x="44" y="27"/>
                </a:cubicBezTo>
                <a:cubicBezTo>
                  <a:pt x="47" y="27"/>
                  <a:pt x="51" y="27"/>
                  <a:pt x="54" y="28"/>
                </a:cubicBezTo>
                <a:cubicBezTo>
                  <a:pt x="54" y="26"/>
                  <a:pt x="54" y="26"/>
                  <a:pt x="54" y="26"/>
                </a:cubicBezTo>
                <a:cubicBezTo>
                  <a:pt x="53" y="25"/>
                  <a:pt x="53" y="23"/>
                  <a:pt x="53" y="22"/>
                </a:cubicBezTo>
                <a:cubicBezTo>
                  <a:pt x="53" y="18"/>
                  <a:pt x="55" y="15"/>
                  <a:pt x="56" y="12"/>
                </a:cubicBezTo>
                <a:cubicBezTo>
                  <a:pt x="56" y="12"/>
                  <a:pt x="56" y="12"/>
                  <a:pt x="56" y="12"/>
                </a:cubicBezTo>
                <a:cubicBezTo>
                  <a:pt x="56" y="11"/>
                  <a:pt x="56" y="11"/>
                  <a:pt x="57" y="11"/>
                </a:cubicBezTo>
                <a:cubicBezTo>
                  <a:pt x="57" y="11"/>
                  <a:pt x="57" y="10"/>
                  <a:pt x="57" y="10"/>
                </a:cubicBezTo>
                <a:cubicBezTo>
                  <a:pt x="58" y="9"/>
                  <a:pt x="58" y="9"/>
                  <a:pt x="58" y="9"/>
                </a:cubicBezTo>
                <a:cubicBezTo>
                  <a:pt x="58" y="8"/>
                  <a:pt x="58" y="8"/>
                  <a:pt x="58" y="8"/>
                </a:cubicBezTo>
                <a:cubicBezTo>
                  <a:pt x="59" y="7"/>
                  <a:pt x="60" y="6"/>
                  <a:pt x="61" y="5"/>
                </a:cubicBezTo>
                <a:cubicBezTo>
                  <a:pt x="61" y="5"/>
                  <a:pt x="61" y="5"/>
                  <a:pt x="62" y="5"/>
                </a:cubicBezTo>
                <a:cubicBezTo>
                  <a:pt x="62" y="5"/>
                  <a:pt x="62" y="5"/>
                  <a:pt x="62" y="5"/>
                </a:cubicBezTo>
                <a:cubicBezTo>
                  <a:pt x="63" y="4"/>
                  <a:pt x="63" y="4"/>
                  <a:pt x="63" y="3"/>
                </a:cubicBezTo>
                <a:cubicBezTo>
                  <a:pt x="64" y="3"/>
                  <a:pt x="64" y="3"/>
                  <a:pt x="65" y="3"/>
                </a:cubicBezTo>
                <a:cubicBezTo>
                  <a:pt x="65" y="3"/>
                  <a:pt x="65" y="3"/>
                  <a:pt x="65" y="2"/>
                </a:cubicBezTo>
                <a:cubicBezTo>
                  <a:pt x="66" y="2"/>
                  <a:pt x="66" y="2"/>
                  <a:pt x="66" y="2"/>
                </a:cubicBezTo>
                <a:cubicBezTo>
                  <a:pt x="66" y="2"/>
                  <a:pt x="66" y="2"/>
                  <a:pt x="66" y="2"/>
                </a:cubicBezTo>
                <a:cubicBezTo>
                  <a:pt x="67" y="2"/>
                  <a:pt x="67" y="2"/>
                  <a:pt x="67" y="2"/>
                </a:cubicBezTo>
                <a:cubicBezTo>
                  <a:pt x="67" y="1"/>
                  <a:pt x="67" y="1"/>
                  <a:pt x="67" y="1"/>
                </a:cubicBezTo>
                <a:cubicBezTo>
                  <a:pt x="68" y="1"/>
                  <a:pt x="68" y="1"/>
                  <a:pt x="68" y="1"/>
                </a:cubicBezTo>
                <a:cubicBezTo>
                  <a:pt x="68" y="1"/>
                  <a:pt x="68" y="1"/>
                  <a:pt x="68" y="1"/>
                </a:cubicBezTo>
                <a:cubicBezTo>
                  <a:pt x="69" y="1"/>
                  <a:pt x="69" y="1"/>
                  <a:pt x="69" y="1"/>
                </a:cubicBezTo>
                <a:cubicBezTo>
                  <a:pt x="69" y="1"/>
                  <a:pt x="69" y="1"/>
                  <a:pt x="69" y="1"/>
                </a:cubicBezTo>
                <a:cubicBezTo>
                  <a:pt x="70" y="1"/>
                  <a:pt x="70" y="1"/>
                  <a:pt x="70" y="1"/>
                </a:cubicBezTo>
                <a:cubicBezTo>
                  <a:pt x="70" y="0"/>
                  <a:pt x="70" y="0"/>
                  <a:pt x="70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2" y="0"/>
                  <a:pt x="82" y="0"/>
                  <a:pt x="82" y="0"/>
                </a:cubicBezTo>
                <a:cubicBezTo>
                  <a:pt x="82" y="1"/>
                  <a:pt x="82" y="1"/>
                  <a:pt x="82" y="1"/>
                </a:cubicBezTo>
                <a:cubicBezTo>
                  <a:pt x="83" y="1"/>
                  <a:pt x="83" y="1"/>
                  <a:pt x="83" y="1"/>
                </a:cubicBezTo>
                <a:cubicBezTo>
                  <a:pt x="83" y="1"/>
                  <a:pt x="83" y="1"/>
                  <a:pt x="83" y="1"/>
                </a:cubicBezTo>
                <a:cubicBezTo>
                  <a:pt x="84" y="1"/>
                  <a:pt x="84" y="1"/>
                  <a:pt x="84" y="1"/>
                </a:cubicBezTo>
                <a:cubicBezTo>
                  <a:pt x="84" y="1"/>
                  <a:pt x="84" y="1"/>
                  <a:pt x="84" y="1"/>
                </a:cubicBezTo>
                <a:cubicBezTo>
                  <a:pt x="85" y="1"/>
                  <a:pt x="85" y="1"/>
                  <a:pt x="85" y="1"/>
                </a:cubicBezTo>
                <a:cubicBezTo>
                  <a:pt x="85" y="2"/>
                  <a:pt x="85" y="2"/>
                  <a:pt x="85" y="2"/>
                </a:cubicBezTo>
                <a:cubicBezTo>
                  <a:pt x="86" y="2"/>
                  <a:pt x="86" y="2"/>
                  <a:pt x="86" y="2"/>
                </a:cubicBezTo>
                <a:cubicBezTo>
                  <a:pt x="86" y="2"/>
                  <a:pt x="86" y="2"/>
                  <a:pt x="86" y="2"/>
                </a:cubicBezTo>
                <a:cubicBezTo>
                  <a:pt x="87" y="2"/>
                  <a:pt x="87" y="2"/>
                  <a:pt x="87" y="2"/>
                </a:cubicBezTo>
                <a:cubicBezTo>
                  <a:pt x="87" y="3"/>
                  <a:pt x="87" y="3"/>
                  <a:pt x="87" y="3"/>
                </a:cubicBezTo>
                <a:cubicBezTo>
                  <a:pt x="88" y="3"/>
                  <a:pt x="89" y="3"/>
                  <a:pt x="89" y="3"/>
                </a:cubicBezTo>
                <a:cubicBezTo>
                  <a:pt x="89" y="4"/>
                  <a:pt x="90" y="4"/>
                  <a:pt x="90" y="5"/>
                </a:cubicBezTo>
                <a:cubicBezTo>
                  <a:pt x="91" y="5"/>
                  <a:pt x="91" y="5"/>
                  <a:pt x="91" y="5"/>
                </a:cubicBezTo>
                <a:cubicBezTo>
                  <a:pt x="91" y="5"/>
                  <a:pt x="91" y="5"/>
                  <a:pt x="91" y="5"/>
                </a:cubicBezTo>
                <a:cubicBezTo>
                  <a:pt x="92" y="6"/>
                  <a:pt x="92" y="7"/>
                  <a:pt x="94" y="7"/>
                </a:cubicBezTo>
                <a:cubicBezTo>
                  <a:pt x="95" y="6"/>
                  <a:pt x="96" y="6"/>
                  <a:pt x="98" y="6"/>
                </a:cubicBezTo>
                <a:cubicBezTo>
                  <a:pt x="98" y="5"/>
                  <a:pt x="98" y="5"/>
                  <a:pt x="98" y="5"/>
                </a:cubicBezTo>
                <a:cubicBezTo>
                  <a:pt x="99" y="5"/>
                  <a:pt x="99" y="5"/>
                  <a:pt x="99" y="5"/>
                </a:cubicBezTo>
                <a:cubicBezTo>
                  <a:pt x="99" y="5"/>
                  <a:pt x="99" y="5"/>
                  <a:pt x="99" y="5"/>
                </a:cubicBezTo>
                <a:cubicBezTo>
                  <a:pt x="100" y="5"/>
                  <a:pt x="100" y="5"/>
                  <a:pt x="100" y="5"/>
                </a:cubicBezTo>
                <a:cubicBezTo>
                  <a:pt x="100" y="5"/>
                  <a:pt x="100" y="5"/>
                  <a:pt x="100" y="5"/>
                </a:cubicBezTo>
                <a:cubicBezTo>
                  <a:pt x="101" y="5"/>
                  <a:pt x="101" y="4"/>
                  <a:pt x="102" y="4"/>
                </a:cubicBezTo>
                <a:cubicBezTo>
                  <a:pt x="102" y="4"/>
                  <a:pt x="102" y="4"/>
                  <a:pt x="102" y="4"/>
                </a:cubicBezTo>
                <a:cubicBezTo>
                  <a:pt x="103" y="4"/>
                  <a:pt x="103" y="4"/>
                  <a:pt x="103" y="4"/>
                </a:cubicBezTo>
                <a:cubicBezTo>
                  <a:pt x="104" y="3"/>
                  <a:pt x="106" y="2"/>
                  <a:pt x="107" y="1"/>
                </a:cubicBezTo>
                <a:cubicBezTo>
                  <a:pt x="107" y="3"/>
                  <a:pt x="107" y="3"/>
                  <a:pt x="107" y="3"/>
                </a:cubicBezTo>
                <a:cubicBezTo>
                  <a:pt x="107" y="3"/>
                  <a:pt x="107" y="3"/>
                  <a:pt x="107" y="3"/>
                </a:cubicBezTo>
                <a:cubicBezTo>
                  <a:pt x="106" y="3"/>
                  <a:pt x="106" y="4"/>
                  <a:pt x="106" y="5"/>
                </a:cubicBezTo>
                <a:cubicBezTo>
                  <a:pt x="106" y="5"/>
                  <a:pt x="106" y="5"/>
                  <a:pt x="106" y="5"/>
                </a:cubicBezTo>
                <a:cubicBezTo>
                  <a:pt x="106" y="5"/>
                  <a:pt x="106" y="5"/>
                  <a:pt x="106" y="5"/>
                </a:cubicBezTo>
                <a:cubicBezTo>
                  <a:pt x="105" y="5"/>
                  <a:pt x="105" y="5"/>
                  <a:pt x="105" y="5"/>
                </a:cubicBezTo>
                <a:cubicBezTo>
                  <a:pt x="105" y="6"/>
                  <a:pt x="105" y="6"/>
                  <a:pt x="105" y="6"/>
                </a:cubicBezTo>
                <a:cubicBezTo>
                  <a:pt x="105" y="6"/>
                  <a:pt x="105" y="7"/>
                  <a:pt x="104" y="7"/>
                </a:cubicBezTo>
                <a:cubicBezTo>
                  <a:pt x="104" y="8"/>
                  <a:pt x="104" y="8"/>
                  <a:pt x="104" y="8"/>
                </a:cubicBezTo>
                <a:cubicBezTo>
                  <a:pt x="104" y="8"/>
                  <a:pt x="104" y="8"/>
                  <a:pt x="103" y="8"/>
                </a:cubicBezTo>
                <a:cubicBezTo>
                  <a:pt x="103" y="9"/>
                  <a:pt x="103" y="9"/>
                  <a:pt x="103" y="9"/>
                </a:cubicBezTo>
                <a:cubicBezTo>
                  <a:pt x="103" y="9"/>
                  <a:pt x="103" y="9"/>
                  <a:pt x="102" y="10"/>
                </a:cubicBezTo>
                <a:cubicBezTo>
                  <a:pt x="102" y="11"/>
                  <a:pt x="101" y="11"/>
                  <a:pt x="100" y="12"/>
                </a:cubicBezTo>
                <a:cubicBezTo>
                  <a:pt x="99" y="12"/>
                  <a:pt x="99" y="12"/>
                  <a:pt x="99" y="12"/>
                </a:cubicBezTo>
                <a:cubicBezTo>
                  <a:pt x="99" y="13"/>
                  <a:pt x="98" y="13"/>
                  <a:pt x="98" y="14"/>
                </a:cubicBezTo>
                <a:cubicBezTo>
                  <a:pt x="98" y="14"/>
                  <a:pt x="98" y="14"/>
                  <a:pt x="98" y="14"/>
                </a:cubicBezTo>
                <a:cubicBezTo>
                  <a:pt x="99" y="13"/>
                  <a:pt x="101" y="14"/>
                  <a:pt x="102" y="13"/>
                </a:cubicBezTo>
                <a:cubicBezTo>
                  <a:pt x="105" y="12"/>
                  <a:pt x="107" y="12"/>
                  <a:pt x="110" y="11"/>
                </a:cubicBezTo>
                <a:cubicBezTo>
                  <a:pt x="109" y="12"/>
                  <a:pt x="109" y="13"/>
                  <a:pt x="108" y="14"/>
                </a:cubicBezTo>
              </a:path>
            </a:pathLst>
          </a:custGeom>
          <a:solidFill>
            <a:srgbClr val="1EB6B7"/>
          </a:solidFill>
          <a:ln>
            <a:noFill/>
          </a:ln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  <p:sp>
        <p:nvSpPr>
          <p:cNvPr id="30" name="AutoShape 7">
            <a:extLst>
              <a:ext uri="{FF2B5EF4-FFF2-40B4-BE49-F238E27FC236}">
                <a16:creationId xmlns="" xmlns:a16="http://schemas.microsoft.com/office/drawing/2014/main" id="{69EDE5DC-6AF9-4178-AA61-1E71347E78F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85360" y="4725867"/>
            <a:ext cx="101283" cy="101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  <p:sp>
        <p:nvSpPr>
          <p:cNvPr id="31" name="Freeform 9">
            <a:extLst>
              <a:ext uri="{FF2B5EF4-FFF2-40B4-BE49-F238E27FC236}">
                <a16:creationId xmlns="" xmlns:a16="http://schemas.microsoft.com/office/drawing/2014/main" id="{587F9E82-E887-49B5-98D2-F15888677400}"/>
              </a:ext>
            </a:extLst>
          </p:cNvPr>
          <p:cNvSpPr>
            <a:spLocks noEditPoints="1"/>
          </p:cNvSpPr>
          <p:nvPr/>
        </p:nvSpPr>
        <p:spPr bwMode="auto">
          <a:xfrm>
            <a:off x="286150" y="4726661"/>
            <a:ext cx="101283" cy="101568"/>
          </a:xfrm>
          <a:custGeom>
            <a:avLst/>
            <a:gdLst>
              <a:gd name="T0" fmla="*/ 61 w 96"/>
              <a:gd name="T1" fmla="*/ 31 h 96"/>
              <a:gd name="T2" fmla="*/ 56 w 96"/>
              <a:gd name="T3" fmla="*/ 31 h 96"/>
              <a:gd name="T4" fmla="*/ 52 w 96"/>
              <a:gd name="T5" fmla="*/ 36 h 96"/>
              <a:gd name="T6" fmla="*/ 52 w 96"/>
              <a:gd name="T7" fmla="*/ 41 h 96"/>
              <a:gd name="T8" fmla="*/ 60 w 96"/>
              <a:gd name="T9" fmla="*/ 41 h 96"/>
              <a:gd name="T10" fmla="*/ 59 w 96"/>
              <a:gd name="T11" fmla="*/ 50 h 96"/>
              <a:gd name="T12" fmla="*/ 52 w 96"/>
              <a:gd name="T13" fmla="*/ 50 h 96"/>
              <a:gd name="T14" fmla="*/ 52 w 96"/>
              <a:gd name="T15" fmla="*/ 72 h 96"/>
              <a:gd name="T16" fmla="*/ 43 w 96"/>
              <a:gd name="T17" fmla="*/ 72 h 96"/>
              <a:gd name="T18" fmla="*/ 43 w 96"/>
              <a:gd name="T19" fmla="*/ 50 h 96"/>
              <a:gd name="T20" fmla="*/ 35 w 96"/>
              <a:gd name="T21" fmla="*/ 50 h 96"/>
              <a:gd name="T22" fmla="*/ 35 w 96"/>
              <a:gd name="T23" fmla="*/ 41 h 96"/>
              <a:gd name="T24" fmla="*/ 43 w 96"/>
              <a:gd name="T25" fmla="*/ 41 h 96"/>
              <a:gd name="T26" fmla="*/ 43 w 96"/>
              <a:gd name="T27" fmla="*/ 35 h 96"/>
              <a:gd name="T28" fmla="*/ 54 w 96"/>
              <a:gd name="T29" fmla="*/ 23 h 96"/>
              <a:gd name="T30" fmla="*/ 61 w 96"/>
              <a:gd name="T31" fmla="*/ 24 h 96"/>
              <a:gd name="T32" fmla="*/ 61 w 96"/>
              <a:gd name="T33" fmla="*/ 31 h 96"/>
              <a:gd name="T34" fmla="*/ 48 w 96"/>
              <a:gd name="T35" fmla="*/ 0 h 96"/>
              <a:gd name="T36" fmla="*/ 0 w 96"/>
              <a:gd name="T37" fmla="*/ 48 h 96"/>
              <a:gd name="T38" fmla="*/ 48 w 96"/>
              <a:gd name="T39" fmla="*/ 96 h 96"/>
              <a:gd name="T40" fmla="*/ 96 w 96"/>
              <a:gd name="T41" fmla="*/ 48 h 96"/>
              <a:gd name="T42" fmla="*/ 48 w 96"/>
              <a:gd name="T43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6" h="96">
                <a:moveTo>
                  <a:pt x="61" y="31"/>
                </a:moveTo>
                <a:cubicBezTo>
                  <a:pt x="56" y="31"/>
                  <a:pt x="56" y="31"/>
                  <a:pt x="56" y="31"/>
                </a:cubicBezTo>
                <a:cubicBezTo>
                  <a:pt x="52" y="31"/>
                  <a:pt x="52" y="33"/>
                  <a:pt x="52" y="36"/>
                </a:cubicBezTo>
                <a:cubicBezTo>
                  <a:pt x="52" y="41"/>
                  <a:pt x="52" y="41"/>
                  <a:pt x="52" y="41"/>
                </a:cubicBezTo>
                <a:cubicBezTo>
                  <a:pt x="60" y="41"/>
                  <a:pt x="60" y="41"/>
                  <a:pt x="60" y="41"/>
                </a:cubicBezTo>
                <a:cubicBezTo>
                  <a:pt x="59" y="50"/>
                  <a:pt x="59" y="50"/>
                  <a:pt x="59" y="50"/>
                </a:cubicBezTo>
                <a:cubicBezTo>
                  <a:pt x="52" y="50"/>
                  <a:pt x="52" y="50"/>
                  <a:pt x="52" y="50"/>
                </a:cubicBezTo>
                <a:cubicBezTo>
                  <a:pt x="52" y="72"/>
                  <a:pt x="52" y="72"/>
                  <a:pt x="5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50"/>
                  <a:pt x="43" y="50"/>
                  <a:pt x="43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41"/>
                  <a:pt x="35" y="41"/>
                  <a:pt x="35" y="41"/>
                </a:cubicBezTo>
                <a:cubicBezTo>
                  <a:pt x="43" y="41"/>
                  <a:pt x="43" y="41"/>
                  <a:pt x="43" y="41"/>
                </a:cubicBezTo>
                <a:cubicBezTo>
                  <a:pt x="43" y="35"/>
                  <a:pt x="43" y="35"/>
                  <a:pt x="43" y="35"/>
                </a:cubicBezTo>
                <a:cubicBezTo>
                  <a:pt x="43" y="27"/>
                  <a:pt x="47" y="23"/>
                  <a:pt x="54" y="23"/>
                </a:cubicBezTo>
                <a:cubicBezTo>
                  <a:pt x="57" y="23"/>
                  <a:pt x="60" y="23"/>
                  <a:pt x="61" y="24"/>
                </a:cubicBezTo>
                <a:lnTo>
                  <a:pt x="61" y="31"/>
                </a:lnTo>
                <a:close/>
                <a:moveTo>
                  <a:pt x="48" y="0"/>
                </a:moveTo>
                <a:cubicBezTo>
                  <a:pt x="21" y="0"/>
                  <a:pt x="0" y="21"/>
                  <a:pt x="0" y="48"/>
                </a:cubicBezTo>
                <a:cubicBezTo>
                  <a:pt x="0" y="74"/>
                  <a:pt x="21" y="96"/>
                  <a:pt x="48" y="96"/>
                </a:cubicBezTo>
                <a:cubicBezTo>
                  <a:pt x="74" y="96"/>
                  <a:pt x="96" y="74"/>
                  <a:pt x="96" y="48"/>
                </a:cubicBezTo>
                <a:cubicBezTo>
                  <a:pt x="96" y="21"/>
                  <a:pt x="74" y="0"/>
                  <a:pt x="48" y="0"/>
                </a:cubicBezTo>
              </a:path>
            </a:pathLst>
          </a:custGeom>
          <a:solidFill>
            <a:srgbClr val="1EB6B7"/>
          </a:solidFill>
          <a:ln>
            <a:noFill/>
          </a:ln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73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4294967295"/>
          </p:nvPr>
        </p:nvSpPr>
        <p:spPr>
          <a:xfrm>
            <a:off x="196304" y="2757993"/>
            <a:ext cx="4091023" cy="158855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900" b="1" cap="all" dirty="0">
                <a:solidFill>
                  <a:schemeClr val="bg1"/>
                </a:solidFill>
                <a:latin typeface="Pole Emploi PRO" panose="02000503040000020004" pitchFamily="50" charset="0"/>
              </a:rPr>
              <a:t>Cet événement 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est dédié aux métiers : </a:t>
            </a:r>
            <a:b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xxxxxxxxxxxxxxxxxxx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xxxxxxxxxxxxx</a:t>
            </a:r>
            <a:endParaRPr lang="fr-FR" sz="900" b="1" cap="all" dirty="0" smtClean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UNE </a:t>
            </a:r>
            <a:r>
              <a:rPr lang="fr-FR" sz="900" b="1" cap="all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OPPORTUNITé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pour vous,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de présenter votre entreprise</a:t>
            </a:r>
            <a:b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et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ses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missions, faire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découvrir vos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métiers,</a:t>
            </a:r>
            <a:r>
              <a:rPr lang="fr-FR" sz="900" dirty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satisfaire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vos besoins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/>
            </a:r>
            <a:b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en recrutement,</a:t>
            </a:r>
            <a:r>
              <a:rPr lang="fr-FR" sz="900" dirty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et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rencontrer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des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candidats.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POUR </a:t>
            </a:r>
            <a:r>
              <a:rPr lang="fr-FR" sz="900" b="1" cap="all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PARTICiPER</a:t>
            </a:r>
            <a:r>
              <a:rPr lang="fr-FR" sz="900" b="1" cap="all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, CONTACTEZ notre équipe entreprise : </a:t>
            </a:r>
            <a:endParaRPr lang="fr-FR" sz="900" b="1" cap="all" dirty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Mail : 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  <a:hlinkClick r:id="rId2"/>
              </a:rPr>
              <a:t>xxxxxxxxxxxxxx@pole-emploi.fr</a:t>
            </a:r>
            <a:endParaRPr lang="fr-FR" sz="900" dirty="0" smtClean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Tél : xx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9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> </a:t>
            </a:r>
            <a:r>
              <a:rPr lang="fr-FR" sz="900" dirty="0" err="1" smtClean="0">
                <a:solidFill>
                  <a:schemeClr val="bg1"/>
                </a:solidFill>
                <a:latin typeface="Pole Emploi PRO" panose="02000503040000020004" pitchFamily="50" charset="0"/>
              </a:rPr>
              <a:t>xx</a:t>
            </a:r>
            <a:r>
              <a:rPr lang="fr-FR" sz="8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  <a:t/>
            </a:r>
            <a:br>
              <a:rPr lang="fr-FR" sz="800" dirty="0" smtClean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endParaRPr lang="fr-FR" sz="800" dirty="0">
              <a:solidFill>
                <a:schemeClr val="bg1"/>
              </a:solidFill>
              <a:latin typeface="Pole Emploi PRO" panose="02000503040000020004" pitchFamily="50" charset="0"/>
            </a:endParaRPr>
          </a:p>
          <a:p>
            <a:pPr marL="92075" indent="-92075">
              <a:lnSpc>
                <a:spcPct val="100000"/>
              </a:lnSpc>
              <a:spcBef>
                <a:spcPts val="0"/>
              </a:spcBef>
            </a:pPr>
            <a:endParaRPr lang="fr-FR" sz="800" dirty="0">
              <a:solidFill>
                <a:schemeClr val="bg1"/>
              </a:solidFill>
              <a:latin typeface="Pole Emploi PRO" panose="02000503040000020004" pitchFamily="50" charset="0"/>
            </a:endParaRPr>
          </a:p>
        </p:txBody>
      </p:sp>
      <p:sp>
        <p:nvSpPr>
          <p:cNvPr id="19" name="Titre 1"/>
          <p:cNvSpPr txBox="1">
            <a:spLocks/>
          </p:cNvSpPr>
          <p:nvPr/>
        </p:nvSpPr>
        <p:spPr>
          <a:xfrm>
            <a:off x="296261" y="242696"/>
            <a:ext cx="1416925" cy="362570"/>
          </a:xfrm>
          <a:prstGeom prst="rect">
            <a:avLst/>
          </a:prstGeom>
          <a:solidFill>
            <a:srgbClr val="E23559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71039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1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200" kern="2100" cap="all" spc="300" dirty="0">
                <a:solidFill>
                  <a:schemeClr val="bg1"/>
                </a:solidFill>
                <a:latin typeface="Pole Emploi PRO" panose="02000503040000020004" pitchFamily="50" charset="0"/>
              </a:rPr>
              <a:t>invitation</a:t>
            </a:r>
          </a:p>
        </p:txBody>
      </p:sp>
      <p:sp>
        <p:nvSpPr>
          <p:cNvPr id="20" name="Sous-titre 2"/>
          <p:cNvSpPr txBox="1">
            <a:spLocks/>
          </p:cNvSpPr>
          <p:nvPr/>
        </p:nvSpPr>
        <p:spPr>
          <a:xfrm>
            <a:off x="196304" y="689313"/>
            <a:ext cx="4498975" cy="1191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7599" indent="-177599" algn="l" defTabSz="710397" rtl="0" eaLnBrk="1" latinLnBrk="0" hangingPunct="1">
              <a:lnSpc>
                <a:spcPct val="90000"/>
              </a:lnSpc>
              <a:spcBef>
                <a:spcPts val="777"/>
              </a:spcBef>
              <a:buFont typeface="Arial" panose="020B0604020202020204" pitchFamily="34" charset="0"/>
              <a:buChar char="•"/>
              <a:defRPr sz="21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2798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997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5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3195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8394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3593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8791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3990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19189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  <a:t>Vous cherchez à recruter</a:t>
            </a:r>
            <a:b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</a:br>
            <a:r>
              <a:rPr lang="fr-FR" sz="2100" b="1" dirty="0">
                <a:solidFill>
                  <a:schemeClr val="bg1"/>
                </a:solidFill>
                <a:latin typeface="Pole Emploi PRO" panose="02000503040000020004" pitchFamily="50" charset="0"/>
              </a:rPr>
              <a:t>Vous avez des postes à pourvoir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Pôle </a:t>
            </a:r>
            <a:r>
              <a:rPr lang="fr-FR" sz="1200" dirty="0">
                <a:solidFill>
                  <a:srgbClr val="1E3D85"/>
                </a:solidFill>
                <a:latin typeface="Pole Emploi PRO" panose="02000503040000020004" pitchFamily="50" charset="0"/>
              </a:rPr>
              <a:t>emploi </a:t>
            </a: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organise le</a:t>
            </a:r>
            <a:r>
              <a:rPr lang="fr-FR" sz="18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xx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 juillet 2022 de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xh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 à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xh</a:t>
            </a:r>
            <a:r>
              <a:rPr lang="fr-FR" sz="1800" b="1" dirty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b="1" dirty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le forum </a:t>
            </a:r>
            <a:r>
              <a:rPr lang="fr-FR" sz="1800" b="1" dirty="0" err="1" smtClean="0">
                <a:solidFill>
                  <a:srgbClr val="1E3D85"/>
                </a:solidFill>
                <a:latin typeface="Pole Emploi PRO" panose="02000503040000020004" pitchFamily="50" charset="0"/>
              </a:rPr>
              <a:t>xxxxx</a:t>
            </a:r>
            <a: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0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Adresse</a:t>
            </a:r>
            <a:b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r>
              <a:rPr lang="fr-FR" sz="1200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>Ville</a:t>
            </a:r>
            <a:r>
              <a:rPr lang="fr-FR" sz="186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  <a:t/>
            </a:r>
            <a:br>
              <a:rPr lang="fr-FR" sz="1860" b="1" dirty="0" smtClean="0">
                <a:solidFill>
                  <a:srgbClr val="1E3D85"/>
                </a:solidFill>
                <a:latin typeface="Pole Emploi PRO" panose="02000503040000020004" pitchFamily="50" charset="0"/>
              </a:rPr>
            </a:br>
            <a:endParaRPr lang="fr-FR" sz="1860" b="1" dirty="0">
              <a:solidFill>
                <a:srgbClr val="1E3D85"/>
              </a:solidFill>
              <a:latin typeface="Pole Emploi PRO" panose="02000503040000020004" pitchFamily="50" charset="0"/>
            </a:endParaRPr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72" y="192799"/>
            <a:ext cx="4654654" cy="405115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8213" y="689313"/>
            <a:ext cx="2405972" cy="773727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73" y="4433299"/>
            <a:ext cx="1803456" cy="846463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="" xmlns:a16="http://schemas.microsoft.com/office/drawing/2014/main" id="{593DAF11-F34C-4709-A2C1-51047C87104A}"/>
              </a:ext>
            </a:extLst>
          </p:cNvPr>
          <p:cNvSpPr txBox="1"/>
          <p:nvPr/>
        </p:nvSpPr>
        <p:spPr>
          <a:xfrm>
            <a:off x="235490" y="4989850"/>
            <a:ext cx="2033053" cy="184357"/>
          </a:xfrm>
          <a:prstGeom prst="rect">
            <a:avLst/>
          </a:prstGeom>
          <a:noFill/>
        </p:spPr>
        <p:txBody>
          <a:bodyPr wrap="square" lIns="45414" tIns="22707" rIns="45414" bIns="22707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cap="all" dirty="0">
                <a:solidFill>
                  <a:srgbClr val="1EB6B7"/>
                </a:solidFill>
                <a:latin typeface="Pole Emploi PRO" panose="02000503040000020004" pitchFamily="50" charset="0"/>
                <a:cs typeface="Arial" panose="020B0604020202020204" pitchFamily="34" charset="0"/>
              </a:rPr>
              <a:t>pole-emploi-ile-de-france.fr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="" xmlns:a16="http://schemas.microsoft.com/office/drawing/2014/main" id="{8D32F2B8-3B42-4C34-B6F9-BBEBA77EF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126" y="4792830"/>
            <a:ext cx="11834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altLang="fr-FR" sz="900" dirty="0">
                <a:solidFill>
                  <a:srgbClr val="1EB6B7"/>
                </a:solidFill>
                <a:latin typeface="Pole Emploi PRO" panose="02000503040000020004" pitchFamily="50" charset="0"/>
              </a:rPr>
              <a:t>@</a:t>
            </a:r>
            <a:r>
              <a:rPr lang="fr-FR" altLang="fr-FR" sz="900" dirty="0" err="1">
                <a:solidFill>
                  <a:srgbClr val="1EB6B7"/>
                </a:solidFill>
                <a:latin typeface="Pole Emploi PRO" panose="02000503040000020004" pitchFamily="50" charset="0"/>
              </a:rPr>
              <a:t>poleemploi_IDF</a:t>
            </a:r>
            <a:endParaRPr lang="fr-FR" altLang="fr-FR" sz="900" dirty="0">
              <a:solidFill>
                <a:srgbClr val="1EB6B7"/>
              </a:solidFill>
              <a:latin typeface="Pole Emploi PRO" panose="02000503040000020004" pitchFamily="50" charset="0"/>
            </a:endParaRPr>
          </a:p>
        </p:txBody>
      </p:sp>
      <p:sp>
        <p:nvSpPr>
          <p:cNvPr id="28" name="ZoneTexte 12">
            <a:extLst>
              <a:ext uri="{FF2B5EF4-FFF2-40B4-BE49-F238E27FC236}">
                <a16:creationId xmlns="" xmlns:a16="http://schemas.microsoft.com/office/drawing/2014/main" id="{D9980AA2-6717-45D5-83AD-60EBFE04C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126" y="4661235"/>
            <a:ext cx="9613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altLang="fr-FR" sz="900" dirty="0">
                <a:solidFill>
                  <a:srgbClr val="1EB6B7"/>
                </a:solidFill>
                <a:latin typeface="Pole Emploi PRO" panose="02000503040000020004" pitchFamily="50" charset="0"/>
              </a:rPr>
              <a:t> Pôle emploi IDF</a:t>
            </a:r>
          </a:p>
        </p:txBody>
      </p:sp>
      <p:sp>
        <p:nvSpPr>
          <p:cNvPr id="29" name="Freeform 5">
            <a:extLst>
              <a:ext uri="{FF2B5EF4-FFF2-40B4-BE49-F238E27FC236}">
                <a16:creationId xmlns="" xmlns:a16="http://schemas.microsoft.com/office/drawing/2014/main" id="{2F31ED15-349B-47EA-8F0B-8E483136B6A5}"/>
              </a:ext>
            </a:extLst>
          </p:cNvPr>
          <p:cNvSpPr>
            <a:spLocks/>
          </p:cNvSpPr>
          <p:nvPr/>
        </p:nvSpPr>
        <p:spPr bwMode="auto">
          <a:xfrm>
            <a:off x="288961" y="4886167"/>
            <a:ext cx="97553" cy="79282"/>
          </a:xfrm>
          <a:custGeom>
            <a:avLst/>
            <a:gdLst>
              <a:gd name="T0" fmla="*/ 102 w 110"/>
              <a:gd name="T1" fmla="*/ 21 h 90"/>
              <a:gd name="T2" fmla="*/ 98 w 110"/>
              <a:gd name="T3" fmla="*/ 35 h 90"/>
              <a:gd name="T4" fmla="*/ 97 w 110"/>
              <a:gd name="T5" fmla="*/ 41 h 90"/>
              <a:gd name="T6" fmla="*/ 94 w 110"/>
              <a:gd name="T7" fmla="*/ 50 h 90"/>
              <a:gd name="T8" fmla="*/ 92 w 110"/>
              <a:gd name="T9" fmla="*/ 55 h 90"/>
              <a:gd name="T10" fmla="*/ 89 w 110"/>
              <a:gd name="T11" fmla="*/ 60 h 90"/>
              <a:gd name="T12" fmla="*/ 87 w 110"/>
              <a:gd name="T13" fmla="*/ 63 h 90"/>
              <a:gd name="T14" fmla="*/ 83 w 110"/>
              <a:gd name="T15" fmla="*/ 67 h 90"/>
              <a:gd name="T16" fmla="*/ 74 w 110"/>
              <a:gd name="T17" fmla="*/ 77 h 90"/>
              <a:gd name="T18" fmla="*/ 70 w 110"/>
              <a:gd name="T19" fmla="*/ 80 h 90"/>
              <a:gd name="T20" fmla="*/ 66 w 110"/>
              <a:gd name="T21" fmla="*/ 82 h 90"/>
              <a:gd name="T22" fmla="*/ 60 w 110"/>
              <a:gd name="T23" fmla="*/ 85 h 90"/>
              <a:gd name="T24" fmla="*/ 58 w 110"/>
              <a:gd name="T25" fmla="*/ 86 h 90"/>
              <a:gd name="T26" fmla="*/ 55 w 110"/>
              <a:gd name="T27" fmla="*/ 86 h 90"/>
              <a:gd name="T28" fmla="*/ 34 w 110"/>
              <a:gd name="T29" fmla="*/ 90 h 90"/>
              <a:gd name="T30" fmla="*/ 23 w 110"/>
              <a:gd name="T31" fmla="*/ 89 h 90"/>
              <a:gd name="T32" fmla="*/ 19 w 110"/>
              <a:gd name="T33" fmla="*/ 88 h 90"/>
              <a:gd name="T34" fmla="*/ 15 w 110"/>
              <a:gd name="T35" fmla="*/ 87 h 90"/>
              <a:gd name="T36" fmla="*/ 12 w 110"/>
              <a:gd name="T37" fmla="*/ 86 h 90"/>
              <a:gd name="T38" fmla="*/ 8 w 110"/>
              <a:gd name="T39" fmla="*/ 85 h 90"/>
              <a:gd name="T40" fmla="*/ 5 w 110"/>
              <a:gd name="T41" fmla="*/ 82 h 90"/>
              <a:gd name="T42" fmla="*/ 2 w 110"/>
              <a:gd name="T43" fmla="*/ 82 h 90"/>
              <a:gd name="T44" fmla="*/ 11 w 110"/>
              <a:gd name="T45" fmla="*/ 80 h 90"/>
              <a:gd name="T46" fmla="*/ 18 w 110"/>
              <a:gd name="T47" fmla="*/ 78 h 90"/>
              <a:gd name="T48" fmla="*/ 22 w 110"/>
              <a:gd name="T49" fmla="*/ 77 h 90"/>
              <a:gd name="T50" fmla="*/ 24 w 110"/>
              <a:gd name="T51" fmla="*/ 76 h 90"/>
              <a:gd name="T52" fmla="*/ 29 w 110"/>
              <a:gd name="T53" fmla="*/ 73 h 90"/>
              <a:gd name="T54" fmla="*/ 32 w 110"/>
              <a:gd name="T55" fmla="*/ 71 h 90"/>
              <a:gd name="T56" fmla="*/ 14 w 110"/>
              <a:gd name="T57" fmla="*/ 60 h 90"/>
              <a:gd name="T58" fmla="*/ 17 w 110"/>
              <a:gd name="T59" fmla="*/ 52 h 90"/>
              <a:gd name="T60" fmla="*/ 14 w 110"/>
              <a:gd name="T61" fmla="*/ 50 h 90"/>
              <a:gd name="T62" fmla="*/ 9 w 110"/>
              <a:gd name="T63" fmla="*/ 47 h 90"/>
              <a:gd name="T64" fmla="*/ 14 w 110"/>
              <a:gd name="T65" fmla="*/ 34 h 90"/>
              <a:gd name="T66" fmla="*/ 6 w 110"/>
              <a:gd name="T67" fmla="*/ 25 h 90"/>
              <a:gd name="T68" fmla="*/ 4 w 110"/>
              <a:gd name="T69" fmla="*/ 13 h 90"/>
              <a:gd name="T70" fmla="*/ 5 w 110"/>
              <a:gd name="T71" fmla="*/ 9 h 90"/>
              <a:gd name="T72" fmla="*/ 7 w 110"/>
              <a:gd name="T73" fmla="*/ 4 h 90"/>
              <a:gd name="T74" fmla="*/ 11 w 110"/>
              <a:gd name="T75" fmla="*/ 8 h 90"/>
              <a:gd name="T76" fmla="*/ 18 w 110"/>
              <a:gd name="T77" fmla="*/ 15 h 90"/>
              <a:gd name="T78" fmla="*/ 22 w 110"/>
              <a:gd name="T79" fmla="*/ 17 h 90"/>
              <a:gd name="T80" fmla="*/ 27 w 110"/>
              <a:gd name="T81" fmla="*/ 21 h 90"/>
              <a:gd name="T82" fmla="*/ 33 w 110"/>
              <a:gd name="T83" fmla="*/ 23 h 90"/>
              <a:gd name="T84" fmla="*/ 37 w 110"/>
              <a:gd name="T85" fmla="*/ 25 h 90"/>
              <a:gd name="T86" fmla="*/ 41 w 110"/>
              <a:gd name="T87" fmla="*/ 25 h 90"/>
              <a:gd name="T88" fmla="*/ 54 w 110"/>
              <a:gd name="T89" fmla="*/ 26 h 90"/>
              <a:gd name="T90" fmla="*/ 57 w 110"/>
              <a:gd name="T91" fmla="*/ 10 h 90"/>
              <a:gd name="T92" fmla="*/ 62 w 110"/>
              <a:gd name="T93" fmla="*/ 5 h 90"/>
              <a:gd name="T94" fmla="*/ 66 w 110"/>
              <a:gd name="T95" fmla="*/ 2 h 90"/>
              <a:gd name="T96" fmla="*/ 69 w 110"/>
              <a:gd name="T97" fmla="*/ 1 h 90"/>
              <a:gd name="T98" fmla="*/ 73 w 110"/>
              <a:gd name="T99" fmla="*/ 0 h 90"/>
              <a:gd name="T100" fmla="*/ 83 w 110"/>
              <a:gd name="T101" fmla="*/ 1 h 90"/>
              <a:gd name="T102" fmla="*/ 85 w 110"/>
              <a:gd name="T103" fmla="*/ 2 h 90"/>
              <a:gd name="T104" fmla="*/ 89 w 110"/>
              <a:gd name="T105" fmla="*/ 3 h 90"/>
              <a:gd name="T106" fmla="*/ 98 w 110"/>
              <a:gd name="T107" fmla="*/ 6 h 90"/>
              <a:gd name="T108" fmla="*/ 100 w 110"/>
              <a:gd name="T109" fmla="*/ 5 h 90"/>
              <a:gd name="T110" fmla="*/ 107 w 110"/>
              <a:gd name="T111" fmla="*/ 3 h 90"/>
              <a:gd name="T112" fmla="*/ 105 w 110"/>
              <a:gd name="T113" fmla="*/ 5 h 90"/>
              <a:gd name="T114" fmla="*/ 103 w 110"/>
              <a:gd name="T115" fmla="*/ 9 h 90"/>
              <a:gd name="T116" fmla="*/ 98 w 110"/>
              <a:gd name="T117" fmla="*/ 14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10" h="90">
                <a:moveTo>
                  <a:pt x="108" y="14"/>
                </a:moveTo>
                <a:cubicBezTo>
                  <a:pt x="108" y="14"/>
                  <a:pt x="108" y="14"/>
                  <a:pt x="107" y="14"/>
                </a:cubicBezTo>
                <a:cubicBezTo>
                  <a:pt x="107" y="15"/>
                  <a:pt x="107" y="15"/>
                  <a:pt x="107" y="15"/>
                </a:cubicBezTo>
                <a:cubicBezTo>
                  <a:pt x="106" y="16"/>
                  <a:pt x="105" y="17"/>
                  <a:pt x="103" y="18"/>
                </a:cubicBezTo>
                <a:cubicBezTo>
                  <a:pt x="103" y="19"/>
                  <a:pt x="102" y="20"/>
                  <a:pt x="102" y="21"/>
                </a:cubicBezTo>
                <a:cubicBezTo>
                  <a:pt x="101" y="21"/>
                  <a:pt x="99" y="22"/>
                  <a:pt x="99" y="22"/>
                </a:cubicBezTo>
                <a:cubicBezTo>
                  <a:pt x="99" y="32"/>
                  <a:pt x="99" y="32"/>
                  <a:pt x="99" y="32"/>
                </a:cubicBezTo>
                <a:cubicBezTo>
                  <a:pt x="98" y="32"/>
                  <a:pt x="98" y="32"/>
                  <a:pt x="98" y="32"/>
                </a:cubicBezTo>
                <a:cubicBezTo>
                  <a:pt x="98" y="35"/>
                  <a:pt x="98" y="35"/>
                  <a:pt x="98" y="35"/>
                </a:cubicBezTo>
                <a:cubicBezTo>
                  <a:pt x="98" y="35"/>
                  <a:pt x="98" y="35"/>
                  <a:pt x="98" y="35"/>
                </a:cubicBezTo>
                <a:cubicBezTo>
                  <a:pt x="98" y="37"/>
                  <a:pt x="98" y="37"/>
                  <a:pt x="98" y="37"/>
                </a:cubicBezTo>
                <a:cubicBezTo>
                  <a:pt x="98" y="37"/>
                  <a:pt x="98" y="37"/>
                  <a:pt x="98" y="37"/>
                </a:cubicBezTo>
                <a:cubicBezTo>
                  <a:pt x="98" y="39"/>
                  <a:pt x="98" y="39"/>
                  <a:pt x="98" y="39"/>
                </a:cubicBezTo>
                <a:cubicBezTo>
                  <a:pt x="97" y="39"/>
                  <a:pt x="97" y="39"/>
                  <a:pt x="97" y="39"/>
                </a:cubicBezTo>
                <a:cubicBezTo>
                  <a:pt x="97" y="41"/>
                  <a:pt x="97" y="41"/>
                  <a:pt x="97" y="41"/>
                </a:cubicBezTo>
                <a:cubicBezTo>
                  <a:pt x="97" y="41"/>
                  <a:pt x="97" y="41"/>
                  <a:pt x="97" y="41"/>
                </a:cubicBezTo>
                <a:cubicBezTo>
                  <a:pt x="97" y="42"/>
                  <a:pt x="97" y="42"/>
                  <a:pt x="97" y="42"/>
                </a:cubicBezTo>
                <a:cubicBezTo>
                  <a:pt x="96" y="42"/>
                  <a:pt x="96" y="42"/>
                  <a:pt x="96" y="42"/>
                </a:cubicBezTo>
                <a:cubicBezTo>
                  <a:pt x="96" y="45"/>
                  <a:pt x="95" y="47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3" y="51"/>
                  <a:pt x="93" y="52"/>
                  <a:pt x="93" y="52"/>
                </a:cubicBezTo>
                <a:cubicBezTo>
                  <a:pt x="93" y="52"/>
                  <a:pt x="93" y="52"/>
                  <a:pt x="93" y="52"/>
                </a:cubicBezTo>
                <a:cubicBezTo>
                  <a:pt x="92" y="53"/>
                  <a:pt x="92" y="54"/>
                  <a:pt x="92" y="55"/>
                </a:cubicBezTo>
                <a:cubicBezTo>
                  <a:pt x="92" y="55"/>
                  <a:pt x="92" y="55"/>
                  <a:pt x="92" y="55"/>
                </a:cubicBezTo>
                <a:cubicBezTo>
                  <a:pt x="91" y="56"/>
                  <a:pt x="91" y="57"/>
                  <a:pt x="91" y="57"/>
                </a:cubicBezTo>
                <a:cubicBezTo>
                  <a:pt x="90" y="58"/>
                  <a:pt x="90" y="58"/>
                  <a:pt x="90" y="58"/>
                </a:cubicBezTo>
                <a:cubicBezTo>
                  <a:pt x="90" y="58"/>
                  <a:pt x="90" y="59"/>
                  <a:pt x="90" y="59"/>
                </a:cubicBezTo>
                <a:cubicBezTo>
                  <a:pt x="89" y="59"/>
                  <a:pt x="89" y="60"/>
                  <a:pt x="89" y="60"/>
                </a:cubicBezTo>
                <a:cubicBezTo>
                  <a:pt x="89" y="61"/>
                  <a:pt x="89" y="61"/>
                  <a:pt x="89" y="61"/>
                </a:cubicBezTo>
                <a:cubicBezTo>
                  <a:pt x="88" y="61"/>
                  <a:pt x="88" y="61"/>
                  <a:pt x="88" y="61"/>
                </a:cubicBezTo>
                <a:cubicBezTo>
                  <a:pt x="88" y="62"/>
                  <a:pt x="88" y="62"/>
                  <a:pt x="88" y="62"/>
                </a:cubicBezTo>
                <a:cubicBezTo>
                  <a:pt x="87" y="62"/>
                  <a:pt x="87" y="62"/>
                  <a:pt x="87" y="62"/>
                </a:cubicBezTo>
                <a:cubicBezTo>
                  <a:pt x="87" y="62"/>
                  <a:pt x="87" y="63"/>
                  <a:pt x="87" y="63"/>
                </a:cubicBezTo>
                <a:cubicBezTo>
                  <a:pt x="87" y="63"/>
                  <a:pt x="87" y="63"/>
                  <a:pt x="86" y="63"/>
                </a:cubicBezTo>
                <a:cubicBezTo>
                  <a:pt x="86" y="64"/>
                  <a:pt x="86" y="64"/>
                  <a:pt x="86" y="64"/>
                </a:cubicBezTo>
                <a:cubicBezTo>
                  <a:pt x="86" y="64"/>
                  <a:pt x="85" y="65"/>
                  <a:pt x="85" y="65"/>
                </a:cubicBezTo>
                <a:cubicBezTo>
                  <a:pt x="85" y="66"/>
                  <a:pt x="85" y="66"/>
                  <a:pt x="85" y="66"/>
                </a:cubicBezTo>
                <a:cubicBezTo>
                  <a:pt x="85" y="66"/>
                  <a:pt x="84" y="67"/>
                  <a:pt x="83" y="67"/>
                </a:cubicBezTo>
                <a:cubicBezTo>
                  <a:pt x="83" y="68"/>
                  <a:pt x="83" y="68"/>
                  <a:pt x="83" y="68"/>
                </a:cubicBezTo>
                <a:cubicBezTo>
                  <a:pt x="82" y="69"/>
                  <a:pt x="81" y="70"/>
                  <a:pt x="79" y="72"/>
                </a:cubicBezTo>
                <a:cubicBezTo>
                  <a:pt x="78" y="73"/>
                  <a:pt x="77" y="74"/>
                  <a:pt x="76" y="76"/>
                </a:cubicBezTo>
                <a:cubicBezTo>
                  <a:pt x="75" y="76"/>
                  <a:pt x="75" y="76"/>
                  <a:pt x="75" y="76"/>
                </a:cubicBezTo>
                <a:cubicBezTo>
                  <a:pt x="75" y="76"/>
                  <a:pt x="74" y="77"/>
                  <a:pt x="74" y="77"/>
                </a:cubicBezTo>
                <a:cubicBezTo>
                  <a:pt x="73" y="77"/>
                  <a:pt x="73" y="77"/>
                  <a:pt x="73" y="78"/>
                </a:cubicBezTo>
                <a:cubicBezTo>
                  <a:pt x="72" y="78"/>
                  <a:pt x="72" y="78"/>
                  <a:pt x="72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9"/>
                  <a:pt x="71" y="79"/>
                  <a:pt x="71" y="79"/>
                </a:cubicBezTo>
                <a:cubicBezTo>
                  <a:pt x="70" y="79"/>
                  <a:pt x="70" y="79"/>
                  <a:pt x="70" y="80"/>
                </a:cubicBezTo>
                <a:cubicBezTo>
                  <a:pt x="70" y="80"/>
                  <a:pt x="70" y="80"/>
                  <a:pt x="70" y="80"/>
                </a:cubicBezTo>
                <a:cubicBezTo>
                  <a:pt x="69" y="80"/>
                  <a:pt x="69" y="80"/>
                  <a:pt x="69" y="80"/>
                </a:cubicBezTo>
                <a:cubicBezTo>
                  <a:pt x="69" y="80"/>
                  <a:pt x="69" y="81"/>
                  <a:pt x="68" y="81"/>
                </a:cubicBezTo>
                <a:cubicBezTo>
                  <a:pt x="68" y="81"/>
                  <a:pt x="67" y="81"/>
                  <a:pt x="66" y="82"/>
                </a:cubicBezTo>
                <a:cubicBezTo>
                  <a:pt x="66" y="82"/>
                  <a:pt x="66" y="82"/>
                  <a:pt x="66" y="82"/>
                </a:cubicBezTo>
                <a:cubicBezTo>
                  <a:pt x="65" y="83"/>
                  <a:pt x="65" y="83"/>
                  <a:pt x="64" y="83"/>
                </a:cubicBezTo>
                <a:cubicBezTo>
                  <a:pt x="64" y="83"/>
                  <a:pt x="64" y="83"/>
                  <a:pt x="64" y="83"/>
                </a:cubicBezTo>
                <a:cubicBezTo>
                  <a:pt x="63" y="84"/>
                  <a:pt x="62" y="84"/>
                  <a:pt x="62" y="84"/>
                </a:cubicBezTo>
                <a:cubicBezTo>
                  <a:pt x="62" y="85"/>
                  <a:pt x="62" y="85"/>
                  <a:pt x="62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60" y="85"/>
                  <a:pt x="60" y="85"/>
                  <a:pt x="60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58" y="86"/>
                  <a:pt x="58" y="86"/>
                  <a:pt x="58" y="86"/>
                </a:cubicBezTo>
                <a:cubicBezTo>
                  <a:pt x="58" y="86"/>
                  <a:pt x="58" y="86"/>
                  <a:pt x="58" y="86"/>
                </a:cubicBezTo>
                <a:cubicBezTo>
                  <a:pt x="58" y="86"/>
                  <a:pt x="58" y="86"/>
                  <a:pt x="58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5" y="86"/>
                  <a:pt x="55" y="86"/>
                  <a:pt x="55" y="86"/>
                </a:cubicBezTo>
                <a:cubicBezTo>
                  <a:pt x="55" y="87"/>
                  <a:pt x="55" y="87"/>
                  <a:pt x="55" y="87"/>
                </a:cubicBezTo>
                <a:cubicBezTo>
                  <a:pt x="54" y="87"/>
                  <a:pt x="53" y="87"/>
                  <a:pt x="52" y="87"/>
                </a:cubicBezTo>
                <a:cubicBezTo>
                  <a:pt x="52" y="88"/>
                  <a:pt x="52" y="88"/>
                  <a:pt x="52" y="88"/>
                </a:cubicBezTo>
                <a:cubicBezTo>
                  <a:pt x="51" y="88"/>
                  <a:pt x="51" y="88"/>
                  <a:pt x="51" y="88"/>
                </a:cubicBezTo>
                <a:cubicBezTo>
                  <a:pt x="46" y="89"/>
                  <a:pt x="41" y="90"/>
                  <a:pt x="34" y="90"/>
                </a:cubicBezTo>
                <a:cubicBezTo>
                  <a:pt x="28" y="90"/>
                  <a:pt x="28" y="90"/>
                  <a:pt x="28" y="90"/>
                </a:cubicBezTo>
                <a:cubicBezTo>
                  <a:pt x="28" y="89"/>
                  <a:pt x="28" y="89"/>
                  <a:pt x="28" y="89"/>
                </a:cubicBezTo>
                <a:cubicBezTo>
                  <a:pt x="25" y="89"/>
                  <a:pt x="25" y="89"/>
                  <a:pt x="25" y="89"/>
                </a:cubicBezTo>
                <a:cubicBezTo>
                  <a:pt x="25" y="89"/>
                  <a:pt x="25" y="89"/>
                  <a:pt x="25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21" y="89"/>
                  <a:pt x="21" y="89"/>
                  <a:pt x="21" y="89"/>
                </a:cubicBezTo>
                <a:cubicBezTo>
                  <a:pt x="21" y="88"/>
                  <a:pt x="21" y="88"/>
                  <a:pt x="21" y="88"/>
                </a:cubicBezTo>
                <a:cubicBezTo>
                  <a:pt x="19" y="88"/>
                  <a:pt x="19" y="88"/>
                  <a:pt x="19" y="88"/>
                </a:cubicBezTo>
                <a:cubicBezTo>
                  <a:pt x="19" y="88"/>
                  <a:pt x="19" y="88"/>
                  <a:pt x="19" y="88"/>
                </a:cubicBezTo>
                <a:cubicBezTo>
                  <a:pt x="17" y="88"/>
                  <a:pt x="17" y="88"/>
                  <a:pt x="17" y="88"/>
                </a:cubicBezTo>
                <a:cubicBezTo>
                  <a:pt x="17" y="87"/>
                  <a:pt x="17" y="87"/>
                  <a:pt x="17" y="87"/>
                </a:cubicBezTo>
                <a:cubicBezTo>
                  <a:pt x="16" y="87"/>
                  <a:pt x="16" y="87"/>
                  <a:pt x="16" y="87"/>
                </a:cubicBezTo>
                <a:cubicBezTo>
                  <a:pt x="16" y="87"/>
                  <a:pt x="16" y="87"/>
                  <a:pt x="16" y="87"/>
                </a:cubicBezTo>
                <a:cubicBezTo>
                  <a:pt x="15" y="87"/>
                  <a:pt x="15" y="87"/>
                  <a:pt x="15" y="87"/>
                </a:cubicBezTo>
                <a:cubicBezTo>
                  <a:pt x="15" y="86"/>
                  <a:pt x="15" y="86"/>
                  <a:pt x="15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2" y="86"/>
                  <a:pt x="12" y="86"/>
                  <a:pt x="12" y="86"/>
                </a:cubicBezTo>
                <a:cubicBezTo>
                  <a:pt x="12" y="86"/>
                  <a:pt x="12" y="86"/>
                  <a:pt x="12" y="86"/>
                </a:cubicBezTo>
                <a:cubicBezTo>
                  <a:pt x="11" y="86"/>
                  <a:pt x="11" y="86"/>
                  <a:pt x="11" y="86"/>
                </a:cubicBezTo>
                <a:cubicBezTo>
                  <a:pt x="11" y="85"/>
                  <a:pt x="11" y="85"/>
                  <a:pt x="11" y="85"/>
                </a:cubicBezTo>
                <a:cubicBezTo>
                  <a:pt x="10" y="85"/>
                  <a:pt x="10" y="85"/>
                  <a:pt x="10" y="85"/>
                </a:cubicBezTo>
                <a:cubicBezTo>
                  <a:pt x="10" y="85"/>
                  <a:pt x="10" y="85"/>
                  <a:pt x="10" y="85"/>
                </a:cubicBezTo>
                <a:cubicBezTo>
                  <a:pt x="9" y="85"/>
                  <a:pt x="9" y="85"/>
                  <a:pt x="8" y="85"/>
                </a:cubicBezTo>
                <a:cubicBezTo>
                  <a:pt x="8" y="84"/>
                  <a:pt x="8" y="84"/>
                  <a:pt x="8" y="84"/>
                </a:cubicBezTo>
                <a:cubicBezTo>
                  <a:pt x="7" y="84"/>
                  <a:pt x="6" y="84"/>
                  <a:pt x="6" y="83"/>
                </a:cubicBezTo>
                <a:cubicBezTo>
                  <a:pt x="6" y="83"/>
                  <a:pt x="6" y="83"/>
                  <a:pt x="6" y="83"/>
                </a:cubicBezTo>
                <a:cubicBezTo>
                  <a:pt x="5" y="83"/>
                  <a:pt x="5" y="83"/>
                  <a:pt x="5" y="83"/>
                </a:cubicBezTo>
                <a:cubicBezTo>
                  <a:pt x="5" y="82"/>
                  <a:pt x="5" y="82"/>
                  <a:pt x="5" y="82"/>
                </a:cubicBezTo>
                <a:cubicBezTo>
                  <a:pt x="4" y="82"/>
                  <a:pt x="4" y="82"/>
                  <a:pt x="4" y="82"/>
                </a:cubicBezTo>
                <a:cubicBezTo>
                  <a:pt x="4" y="82"/>
                  <a:pt x="4" y="82"/>
                  <a:pt x="4" y="82"/>
                </a:cubicBezTo>
                <a:cubicBezTo>
                  <a:pt x="3" y="82"/>
                  <a:pt x="3" y="82"/>
                  <a:pt x="3" y="82"/>
                </a:cubicBezTo>
                <a:cubicBezTo>
                  <a:pt x="3" y="82"/>
                  <a:pt x="3" y="82"/>
                  <a:pt x="3" y="82"/>
                </a:cubicBezTo>
                <a:cubicBezTo>
                  <a:pt x="2" y="82"/>
                  <a:pt x="2" y="82"/>
                  <a:pt x="2" y="82"/>
                </a:cubicBezTo>
                <a:cubicBezTo>
                  <a:pt x="2" y="81"/>
                  <a:pt x="2" y="81"/>
                  <a:pt x="2" y="81"/>
                </a:cubicBezTo>
                <a:cubicBezTo>
                  <a:pt x="1" y="81"/>
                  <a:pt x="1" y="81"/>
                  <a:pt x="1" y="81"/>
                </a:cubicBezTo>
                <a:cubicBezTo>
                  <a:pt x="1" y="80"/>
                  <a:pt x="1" y="80"/>
                  <a:pt x="1" y="80"/>
                </a:cubicBezTo>
                <a:cubicBezTo>
                  <a:pt x="0" y="80"/>
                  <a:pt x="1" y="81"/>
                  <a:pt x="0" y="80"/>
                </a:cubicBezTo>
                <a:cubicBezTo>
                  <a:pt x="11" y="80"/>
                  <a:pt x="11" y="80"/>
                  <a:pt x="11" y="80"/>
                </a:cubicBezTo>
                <a:cubicBezTo>
                  <a:pt x="11" y="79"/>
                  <a:pt x="11" y="79"/>
                  <a:pt x="11" y="79"/>
                </a:cubicBezTo>
                <a:cubicBezTo>
                  <a:pt x="13" y="79"/>
                  <a:pt x="15" y="79"/>
                  <a:pt x="17" y="78"/>
                </a:cubicBezTo>
                <a:cubicBezTo>
                  <a:pt x="17" y="78"/>
                  <a:pt x="17" y="78"/>
                  <a:pt x="17" y="78"/>
                </a:cubicBezTo>
                <a:cubicBezTo>
                  <a:pt x="18" y="78"/>
                  <a:pt x="18" y="78"/>
                  <a:pt x="18" y="78"/>
                </a:cubicBezTo>
                <a:cubicBezTo>
                  <a:pt x="18" y="78"/>
                  <a:pt x="18" y="78"/>
                  <a:pt x="18" y="78"/>
                </a:cubicBezTo>
                <a:cubicBezTo>
                  <a:pt x="20" y="78"/>
                  <a:pt x="20" y="78"/>
                  <a:pt x="20" y="78"/>
                </a:cubicBezTo>
                <a:cubicBezTo>
                  <a:pt x="20" y="77"/>
                  <a:pt x="20" y="77"/>
                  <a:pt x="20" y="77"/>
                </a:cubicBezTo>
                <a:cubicBezTo>
                  <a:pt x="21" y="77"/>
                  <a:pt x="21" y="77"/>
                  <a:pt x="21" y="77"/>
                </a:cubicBezTo>
                <a:cubicBezTo>
                  <a:pt x="21" y="77"/>
                  <a:pt x="21" y="77"/>
                  <a:pt x="21" y="77"/>
                </a:cubicBezTo>
                <a:cubicBezTo>
                  <a:pt x="22" y="77"/>
                  <a:pt x="22" y="77"/>
                  <a:pt x="22" y="77"/>
                </a:cubicBezTo>
                <a:cubicBezTo>
                  <a:pt x="22" y="76"/>
                  <a:pt x="22" y="76"/>
                  <a:pt x="22" y="76"/>
                </a:cubicBezTo>
                <a:cubicBezTo>
                  <a:pt x="23" y="76"/>
                  <a:pt x="23" y="76"/>
                  <a:pt x="23" y="76"/>
                </a:cubicBezTo>
                <a:cubicBezTo>
                  <a:pt x="23" y="76"/>
                  <a:pt x="23" y="76"/>
                  <a:pt x="23" y="76"/>
                </a:cubicBezTo>
                <a:cubicBezTo>
                  <a:pt x="24" y="76"/>
                  <a:pt x="24" y="76"/>
                  <a:pt x="24" y="76"/>
                </a:cubicBezTo>
                <a:cubicBezTo>
                  <a:pt x="24" y="76"/>
                  <a:pt x="24" y="76"/>
                  <a:pt x="24" y="76"/>
                </a:cubicBezTo>
                <a:cubicBezTo>
                  <a:pt x="24" y="75"/>
                  <a:pt x="25" y="75"/>
                  <a:pt x="26" y="75"/>
                </a:cubicBezTo>
                <a:cubicBezTo>
                  <a:pt x="26" y="75"/>
                  <a:pt x="26" y="75"/>
                  <a:pt x="26" y="75"/>
                </a:cubicBezTo>
                <a:cubicBezTo>
                  <a:pt x="26" y="75"/>
                  <a:pt x="27" y="74"/>
                  <a:pt x="27" y="74"/>
                </a:cubicBezTo>
                <a:cubicBezTo>
                  <a:pt x="27" y="74"/>
                  <a:pt x="27" y="74"/>
                  <a:pt x="28" y="74"/>
                </a:cubicBezTo>
                <a:cubicBezTo>
                  <a:pt x="28" y="73"/>
                  <a:pt x="29" y="73"/>
                  <a:pt x="29" y="73"/>
                </a:cubicBezTo>
                <a:cubicBezTo>
                  <a:pt x="29" y="73"/>
                  <a:pt x="29" y="73"/>
                  <a:pt x="30" y="72"/>
                </a:cubicBezTo>
                <a:cubicBezTo>
                  <a:pt x="30" y="72"/>
                  <a:pt x="30" y="72"/>
                  <a:pt x="30" y="72"/>
                </a:cubicBezTo>
                <a:cubicBezTo>
                  <a:pt x="31" y="72"/>
                  <a:pt x="31" y="72"/>
                  <a:pt x="31" y="72"/>
                </a:cubicBezTo>
                <a:cubicBezTo>
                  <a:pt x="32" y="72"/>
                  <a:pt x="32" y="72"/>
                  <a:pt x="32" y="72"/>
                </a:cubicBezTo>
                <a:cubicBezTo>
                  <a:pt x="32" y="71"/>
                  <a:pt x="32" y="71"/>
                  <a:pt x="32" y="71"/>
                </a:cubicBezTo>
                <a:cubicBezTo>
                  <a:pt x="32" y="70"/>
                  <a:pt x="32" y="70"/>
                  <a:pt x="32" y="70"/>
                </a:cubicBezTo>
                <a:cubicBezTo>
                  <a:pt x="25" y="70"/>
                  <a:pt x="20" y="67"/>
                  <a:pt x="17" y="62"/>
                </a:cubicBezTo>
                <a:cubicBezTo>
                  <a:pt x="16" y="62"/>
                  <a:pt x="16" y="61"/>
                  <a:pt x="15" y="61"/>
                </a:cubicBezTo>
                <a:cubicBezTo>
                  <a:pt x="15" y="60"/>
                  <a:pt x="15" y="60"/>
                  <a:pt x="15" y="60"/>
                </a:cubicBezTo>
                <a:cubicBezTo>
                  <a:pt x="15" y="60"/>
                  <a:pt x="14" y="60"/>
                  <a:pt x="14" y="60"/>
                </a:cubicBezTo>
                <a:cubicBezTo>
                  <a:pt x="14" y="59"/>
                  <a:pt x="14" y="59"/>
                  <a:pt x="14" y="59"/>
                </a:cubicBezTo>
                <a:cubicBezTo>
                  <a:pt x="13" y="58"/>
                  <a:pt x="12" y="57"/>
                  <a:pt x="12" y="55"/>
                </a:cubicBezTo>
                <a:cubicBezTo>
                  <a:pt x="15" y="55"/>
                  <a:pt x="19" y="55"/>
                  <a:pt x="21" y="54"/>
                </a:cubicBezTo>
                <a:cubicBezTo>
                  <a:pt x="21" y="54"/>
                  <a:pt x="21" y="54"/>
                  <a:pt x="21" y="54"/>
                </a:cubicBezTo>
                <a:cubicBezTo>
                  <a:pt x="20" y="54"/>
                  <a:pt x="18" y="53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5" y="51"/>
                  <a:pt x="15" y="51"/>
                </a:cubicBezTo>
                <a:cubicBezTo>
                  <a:pt x="14" y="51"/>
                  <a:pt x="14" y="51"/>
                  <a:pt x="14" y="50"/>
                </a:cubicBezTo>
                <a:cubicBezTo>
                  <a:pt x="13" y="50"/>
                  <a:pt x="13" y="50"/>
                  <a:pt x="13" y="50"/>
                </a:cubicBezTo>
                <a:cubicBezTo>
                  <a:pt x="13" y="50"/>
                  <a:pt x="13" y="50"/>
                  <a:pt x="13" y="49"/>
                </a:cubicBezTo>
                <a:cubicBezTo>
                  <a:pt x="12" y="49"/>
                  <a:pt x="12" y="49"/>
                  <a:pt x="12" y="49"/>
                </a:cubicBezTo>
                <a:cubicBezTo>
                  <a:pt x="11" y="49"/>
                  <a:pt x="11" y="48"/>
                  <a:pt x="10" y="47"/>
                </a:cubicBezTo>
                <a:cubicBezTo>
                  <a:pt x="10" y="47"/>
                  <a:pt x="10" y="47"/>
                  <a:pt x="9" y="47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5"/>
                  <a:pt x="8" y="45"/>
                </a:cubicBezTo>
                <a:cubicBezTo>
                  <a:pt x="6" y="42"/>
                  <a:pt x="4" y="37"/>
                  <a:pt x="4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6" y="33"/>
                  <a:pt x="11" y="34"/>
                  <a:pt x="14" y="34"/>
                </a:cubicBezTo>
                <a:cubicBezTo>
                  <a:pt x="14" y="34"/>
                  <a:pt x="14" y="34"/>
                  <a:pt x="14" y="34"/>
                </a:cubicBezTo>
                <a:cubicBezTo>
                  <a:pt x="12" y="33"/>
                  <a:pt x="9" y="30"/>
                  <a:pt x="8" y="29"/>
                </a:cubicBezTo>
                <a:cubicBezTo>
                  <a:pt x="8" y="28"/>
                  <a:pt x="8" y="28"/>
                  <a:pt x="8" y="28"/>
                </a:cubicBezTo>
                <a:cubicBezTo>
                  <a:pt x="8" y="28"/>
                  <a:pt x="8" y="28"/>
                  <a:pt x="7" y="27"/>
                </a:cubicBezTo>
                <a:cubicBezTo>
                  <a:pt x="7" y="27"/>
                  <a:pt x="7" y="26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5" y="23"/>
                  <a:pt x="5" y="21"/>
                  <a:pt x="5" y="20"/>
                </a:cubicBezTo>
                <a:cubicBezTo>
                  <a:pt x="4" y="19"/>
                  <a:pt x="3" y="15"/>
                  <a:pt x="4" y="13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0"/>
                  <a:pt x="4" y="10"/>
                  <a:pt x="4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5" y="9"/>
                  <a:pt x="5" y="9"/>
                  <a:pt x="5" y="9"/>
                </a:cubicBezTo>
                <a:cubicBezTo>
                  <a:pt x="5" y="9"/>
                  <a:pt x="5" y="9"/>
                  <a:pt x="5" y="9"/>
                </a:cubicBezTo>
                <a:cubicBezTo>
                  <a:pt x="5" y="8"/>
                  <a:pt x="5" y="8"/>
                  <a:pt x="5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7"/>
                  <a:pt x="6" y="7"/>
                  <a:pt x="6" y="7"/>
                </a:cubicBezTo>
                <a:cubicBezTo>
                  <a:pt x="6" y="7"/>
                  <a:pt x="6" y="7"/>
                  <a:pt x="6" y="7"/>
                </a:cubicBezTo>
                <a:cubicBezTo>
                  <a:pt x="6" y="6"/>
                  <a:pt x="7" y="5"/>
                  <a:pt x="7" y="4"/>
                </a:cubicBezTo>
                <a:cubicBezTo>
                  <a:pt x="8" y="4"/>
                  <a:pt x="8" y="4"/>
                  <a:pt x="8" y="4"/>
                </a:cubicBezTo>
                <a:cubicBezTo>
                  <a:pt x="8" y="5"/>
                  <a:pt x="8" y="5"/>
                  <a:pt x="8" y="5"/>
                </a:cubicBezTo>
                <a:cubicBezTo>
                  <a:pt x="9" y="5"/>
                  <a:pt x="9" y="6"/>
                  <a:pt x="10" y="7"/>
                </a:cubicBezTo>
                <a:cubicBezTo>
                  <a:pt x="10" y="8"/>
                  <a:pt x="10" y="8"/>
                  <a:pt x="10" y="8"/>
                </a:cubicBezTo>
                <a:cubicBezTo>
                  <a:pt x="10" y="8"/>
                  <a:pt x="11" y="8"/>
                  <a:pt x="11" y="8"/>
                </a:cubicBezTo>
                <a:cubicBezTo>
                  <a:pt x="11" y="9"/>
                  <a:pt x="12" y="9"/>
                  <a:pt x="13" y="10"/>
                </a:cubicBezTo>
                <a:cubicBezTo>
                  <a:pt x="13" y="10"/>
                  <a:pt x="13" y="10"/>
                  <a:pt x="14" y="10"/>
                </a:cubicBezTo>
                <a:cubicBezTo>
                  <a:pt x="15" y="11"/>
                  <a:pt x="15" y="12"/>
                  <a:pt x="16" y="13"/>
                </a:cubicBezTo>
                <a:cubicBezTo>
                  <a:pt x="17" y="13"/>
                  <a:pt x="17" y="13"/>
                  <a:pt x="17" y="13"/>
                </a:cubicBezTo>
                <a:cubicBezTo>
                  <a:pt x="17" y="14"/>
                  <a:pt x="18" y="14"/>
                  <a:pt x="18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5"/>
                  <a:pt x="19" y="15"/>
                  <a:pt x="19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1" y="16"/>
                  <a:pt x="21" y="16"/>
                  <a:pt x="21" y="17"/>
                </a:cubicBezTo>
                <a:cubicBezTo>
                  <a:pt x="22" y="17"/>
                  <a:pt x="22" y="17"/>
                  <a:pt x="22" y="17"/>
                </a:cubicBezTo>
                <a:cubicBezTo>
                  <a:pt x="22" y="17"/>
                  <a:pt x="22" y="17"/>
                  <a:pt x="22" y="18"/>
                </a:cubicBezTo>
                <a:cubicBezTo>
                  <a:pt x="23" y="18"/>
                  <a:pt x="23" y="18"/>
                  <a:pt x="24" y="18"/>
                </a:cubicBezTo>
                <a:cubicBezTo>
                  <a:pt x="24" y="18"/>
                  <a:pt x="24" y="19"/>
                  <a:pt x="24" y="19"/>
                </a:cubicBezTo>
                <a:cubicBezTo>
                  <a:pt x="25" y="19"/>
                  <a:pt x="26" y="19"/>
                  <a:pt x="27" y="20"/>
                </a:cubicBezTo>
                <a:cubicBezTo>
                  <a:pt x="27" y="20"/>
                  <a:pt x="27" y="20"/>
                  <a:pt x="27" y="21"/>
                </a:cubicBezTo>
                <a:cubicBezTo>
                  <a:pt x="28" y="21"/>
                  <a:pt x="30" y="21"/>
                  <a:pt x="31" y="22"/>
                </a:cubicBezTo>
                <a:cubicBezTo>
                  <a:pt x="31" y="22"/>
                  <a:pt x="31" y="22"/>
                  <a:pt x="31" y="22"/>
                </a:cubicBezTo>
                <a:cubicBezTo>
                  <a:pt x="32" y="22"/>
                  <a:pt x="32" y="22"/>
                  <a:pt x="32" y="22"/>
                </a:cubicBezTo>
                <a:cubicBezTo>
                  <a:pt x="32" y="23"/>
                  <a:pt x="32" y="23"/>
                  <a:pt x="32" y="23"/>
                </a:cubicBezTo>
                <a:cubicBezTo>
                  <a:pt x="32" y="23"/>
                  <a:pt x="33" y="23"/>
                  <a:pt x="33" y="23"/>
                </a:cubicBezTo>
                <a:cubicBezTo>
                  <a:pt x="33" y="23"/>
                  <a:pt x="33" y="23"/>
                  <a:pt x="33" y="23"/>
                </a:cubicBezTo>
                <a:cubicBezTo>
                  <a:pt x="34" y="23"/>
                  <a:pt x="35" y="24"/>
                  <a:pt x="36" y="24"/>
                </a:cubicBezTo>
                <a:cubicBezTo>
                  <a:pt x="36" y="24"/>
                  <a:pt x="36" y="24"/>
                  <a:pt x="36" y="24"/>
                </a:cubicBezTo>
                <a:cubicBezTo>
                  <a:pt x="37" y="24"/>
                  <a:pt x="37" y="24"/>
                  <a:pt x="37" y="24"/>
                </a:cubicBezTo>
                <a:cubicBezTo>
                  <a:pt x="37" y="25"/>
                  <a:pt x="37" y="25"/>
                  <a:pt x="37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39" y="25"/>
                  <a:pt x="39" y="25"/>
                  <a:pt x="39" y="25"/>
                </a:cubicBezTo>
                <a:cubicBezTo>
                  <a:pt x="39" y="25"/>
                  <a:pt x="39" y="25"/>
                  <a:pt x="39" y="25"/>
                </a:cubicBezTo>
                <a:cubicBezTo>
                  <a:pt x="41" y="25"/>
                  <a:pt x="41" y="25"/>
                  <a:pt x="41" y="25"/>
                </a:cubicBezTo>
                <a:cubicBezTo>
                  <a:pt x="41" y="26"/>
                  <a:pt x="41" y="26"/>
                  <a:pt x="41" y="26"/>
                </a:cubicBezTo>
                <a:cubicBezTo>
                  <a:pt x="42" y="26"/>
                  <a:pt x="43" y="26"/>
                  <a:pt x="44" y="26"/>
                </a:cubicBezTo>
                <a:cubicBezTo>
                  <a:pt x="44" y="27"/>
                  <a:pt x="44" y="27"/>
                  <a:pt x="44" y="27"/>
                </a:cubicBezTo>
                <a:cubicBezTo>
                  <a:pt x="47" y="27"/>
                  <a:pt x="51" y="27"/>
                  <a:pt x="54" y="28"/>
                </a:cubicBezTo>
                <a:cubicBezTo>
                  <a:pt x="54" y="26"/>
                  <a:pt x="54" y="26"/>
                  <a:pt x="54" y="26"/>
                </a:cubicBezTo>
                <a:cubicBezTo>
                  <a:pt x="53" y="25"/>
                  <a:pt x="53" y="23"/>
                  <a:pt x="53" y="22"/>
                </a:cubicBezTo>
                <a:cubicBezTo>
                  <a:pt x="53" y="18"/>
                  <a:pt x="55" y="15"/>
                  <a:pt x="56" y="12"/>
                </a:cubicBezTo>
                <a:cubicBezTo>
                  <a:pt x="56" y="12"/>
                  <a:pt x="56" y="12"/>
                  <a:pt x="56" y="12"/>
                </a:cubicBezTo>
                <a:cubicBezTo>
                  <a:pt x="56" y="11"/>
                  <a:pt x="56" y="11"/>
                  <a:pt x="57" y="11"/>
                </a:cubicBezTo>
                <a:cubicBezTo>
                  <a:pt x="57" y="11"/>
                  <a:pt x="57" y="10"/>
                  <a:pt x="57" y="10"/>
                </a:cubicBezTo>
                <a:cubicBezTo>
                  <a:pt x="58" y="9"/>
                  <a:pt x="58" y="9"/>
                  <a:pt x="58" y="9"/>
                </a:cubicBezTo>
                <a:cubicBezTo>
                  <a:pt x="58" y="8"/>
                  <a:pt x="58" y="8"/>
                  <a:pt x="58" y="8"/>
                </a:cubicBezTo>
                <a:cubicBezTo>
                  <a:pt x="59" y="7"/>
                  <a:pt x="60" y="6"/>
                  <a:pt x="61" y="5"/>
                </a:cubicBezTo>
                <a:cubicBezTo>
                  <a:pt x="61" y="5"/>
                  <a:pt x="61" y="5"/>
                  <a:pt x="62" y="5"/>
                </a:cubicBezTo>
                <a:cubicBezTo>
                  <a:pt x="62" y="5"/>
                  <a:pt x="62" y="5"/>
                  <a:pt x="62" y="5"/>
                </a:cubicBezTo>
                <a:cubicBezTo>
                  <a:pt x="63" y="4"/>
                  <a:pt x="63" y="4"/>
                  <a:pt x="63" y="3"/>
                </a:cubicBezTo>
                <a:cubicBezTo>
                  <a:pt x="64" y="3"/>
                  <a:pt x="64" y="3"/>
                  <a:pt x="65" y="3"/>
                </a:cubicBezTo>
                <a:cubicBezTo>
                  <a:pt x="65" y="3"/>
                  <a:pt x="65" y="3"/>
                  <a:pt x="65" y="2"/>
                </a:cubicBezTo>
                <a:cubicBezTo>
                  <a:pt x="66" y="2"/>
                  <a:pt x="66" y="2"/>
                  <a:pt x="66" y="2"/>
                </a:cubicBezTo>
                <a:cubicBezTo>
                  <a:pt x="66" y="2"/>
                  <a:pt x="66" y="2"/>
                  <a:pt x="66" y="2"/>
                </a:cubicBezTo>
                <a:cubicBezTo>
                  <a:pt x="67" y="2"/>
                  <a:pt x="67" y="2"/>
                  <a:pt x="67" y="2"/>
                </a:cubicBezTo>
                <a:cubicBezTo>
                  <a:pt x="67" y="1"/>
                  <a:pt x="67" y="1"/>
                  <a:pt x="67" y="1"/>
                </a:cubicBezTo>
                <a:cubicBezTo>
                  <a:pt x="68" y="1"/>
                  <a:pt x="68" y="1"/>
                  <a:pt x="68" y="1"/>
                </a:cubicBezTo>
                <a:cubicBezTo>
                  <a:pt x="68" y="1"/>
                  <a:pt x="68" y="1"/>
                  <a:pt x="68" y="1"/>
                </a:cubicBezTo>
                <a:cubicBezTo>
                  <a:pt x="69" y="1"/>
                  <a:pt x="69" y="1"/>
                  <a:pt x="69" y="1"/>
                </a:cubicBezTo>
                <a:cubicBezTo>
                  <a:pt x="69" y="1"/>
                  <a:pt x="69" y="1"/>
                  <a:pt x="69" y="1"/>
                </a:cubicBezTo>
                <a:cubicBezTo>
                  <a:pt x="70" y="1"/>
                  <a:pt x="70" y="1"/>
                  <a:pt x="70" y="1"/>
                </a:cubicBezTo>
                <a:cubicBezTo>
                  <a:pt x="70" y="0"/>
                  <a:pt x="70" y="0"/>
                  <a:pt x="70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2" y="0"/>
                  <a:pt x="82" y="0"/>
                  <a:pt x="82" y="0"/>
                </a:cubicBezTo>
                <a:cubicBezTo>
                  <a:pt x="82" y="1"/>
                  <a:pt x="82" y="1"/>
                  <a:pt x="82" y="1"/>
                </a:cubicBezTo>
                <a:cubicBezTo>
                  <a:pt x="83" y="1"/>
                  <a:pt x="83" y="1"/>
                  <a:pt x="83" y="1"/>
                </a:cubicBezTo>
                <a:cubicBezTo>
                  <a:pt x="83" y="1"/>
                  <a:pt x="83" y="1"/>
                  <a:pt x="83" y="1"/>
                </a:cubicBezTo>
                <a:cubicBezTo>
                  <a:pt x="84" y="1"/>
                  <a:pt x="84" y="1"/>
                  <a:pt x="84" y="1"/>
                </a:cubicBezTo>
                <a:cubicBezTo>
                  <a:pt x="84" y="1"/>
                  <a:pt x="84" y="1"/>
                  <a:pt x="84" y="1"/>
                </a:cubicBezTo>
                <a:cubicBezTo>
                  <a:pt x="85" y="1"/>
                  <a:pt x="85" y="1"/>
                  <a:pt x="85" y="1"/>
                </a:cubicBezTo>
                <a:cubicBezTo>
                  <a:pt x="85" y="2"/>
                  <a:pt x="85" y="2"/>
                  <a:pt x="85" y="2"/>
                </a:cubicBezTo>
                <a:cubicBezTo>
                  <a:pt x="86" y="2"/>
                  <a:pt x="86" y="2"/>
                  <a:pt x="86" y="2"/>
                </a:cubicBezTo>
                <a:cubicBezTo>
                  <a:pt x="86" y="2"/>
                  <a:pt x="86" y="2"/>
                  <a:pt x="86" y="2"/>
                </a:cubicBezTo>
                <a:cubicBezTo>
                  <a:pt x="87" y="2"/>
                  <a:pt x="87" y="2"/>
                  <a:pt x="87" y="2"/>
                </a:cubicBezTo>
                <a:cubicBezTo>
                  <a:pt x="87" y="3"/>
                  <a:pt x="87" y="3"/>
                  <a:pt x="87" y="3"/>
                </a:cubicBezTo>
                <a:cubicBezTo>
                  <a:pt x="88" y="3"/>
                  <a:pt x="89" y="3"/>
                  <a:pt x="89" y="3"/>
                </a:cubicBezTo>
                <a:cubicBezTo>
                  <a:pt x="89" y="4"/>
                  <a:pt x="90" y="4"/>
                  <a:pt x="90" y="5"/>
                </a:cubicBezTo>
                <a:cubicBezTo>
                  <a:pt x="91" y="5"/>
                  <a:pt x="91" y="5"/>
                  <a:pt x="91" y="5"/>
                </a:cubicBezTo>
                <a:cubicBezTo>
                  <a:pt x="91" y="5"/>
                  <a:pt x="91" y="5"/>
                  <a:pt x="91" y="5"/>
                </a:cubicBezTo>
                <a:cubicBezTo>
                  <a:pt x="92" y="6"/>
                  <a:pt x="92" y="7"/>
                  <a:pt x="94" y="7"/>
                </a:cubicBezTo>
                <a:cubicBezTo>
                  <a:pt x="95" y="6"/>
                  <a:pt x="96" y="6"/>
                  <a:pt x="98" y="6"/>
                </a:cubicBezTo>
                <a:cubicBezTo>
                  <a:pt x="98" y="5"/>
                  <a:pt x="98" y="5"/>
                  <a:pt x="98" y="5"/>
                </a:cubicBezTo>
                <a:cubicBezTo>
                  <a:pt x="99" y="5"/>
                  <a:pt x="99" y="5"/>
                  <a:pt x="99" y="5"/>
                </a:cubicBezTo>
                <a:cubicBezTo>
                  <a:pt x="99" y="5"/>
                  <a:pt x="99" y="5"/>
                  <a:pt x="99" y="5"/>
                </a:cubicBezTo>
                <a:cubicBezTo>
                  <a:pt x="100" y="5"/>
                  <a:pt x="100" y="5"/>
                  <a:pt x="100" y="5"/>
                </a:cubicBezTo>
                <a:cubicBezTo>
                  <a:pt x="100" y="5"/>
                  <a:pt x="100" y="5"/>
                  <a:pt x="100" y="5"/>
                </a:cubicBezTo>
                <a:cubicBezTo>
                  <a:pt x="101" y="5"/>
                  <a:pt x="101" y="4"/>
                  <a:pt x="102" y="4"/>
                </a:cubicBezTo>
                <a:cubicBezTo>
                  <a:pt x="102" y="4"/>
                  <a:pt x="102" y="4"/>
                  <a:pt x="102" y="4"/>
                </a:cubicBezTo>
                <a:cubicBezTo>
                  <a:pt x="103" y="4"/>
                  <a:pt x="103" y="4"/>
                  <a:pt x="103" y="4"/>
                </a:cubicBezTo>
                <a:cubicBezTo>
                  <a:pt x="104" y="3"/>
                  <a:pt x="106" y="2"/>
                  <a:pt x="107" y="1"/>
                </a:cubicBezTo>
                <a:cubicBezTo>
                  <a:pt x="107" y="3"/>
                  <a:pt x="107" y="3"/>
                  <a:pt x="107" y="3"/>
                </a:cubicBezTo>
                <a:cubicBezTo>
                  <a:pt x="107" y="3"/>
                  <a:pt x="107" y="3"/>
                  <a:pt x="107" y="3"/>
                </a:cubicBezTo>
                <a:cubicBezTo>
                  <a:pt x="106" y="3"/>
                  <a:pt x="106" y="4"/>
                  <a:pt x="106" y="5"/>
                </a:cubicBezTo>
                <a:cubicBezTo>
                  <a:pt x="106" y="5"/>
                  <a:pt x="106" y="5"/>
                  <a:pt x="106" y="5"/>
                </a:cubicBezTo>
                <a:cubicBezTo>
                  <a:pt x="106" y="5"/>
                  <a:pt x="106" y="5"/>
                  <a:pt x="106" y="5"/>
                </a:cubicBezTo>
                <a:cubicBezTo>
                  <a:pt x="105" y="5"/>
                  <a:pt x="105" y="5"/>
                  <a:pt x="105" y="5"/>
                </a:cubicBezTo>
                <a:cubicBezTo>
                  <a:pt x="105" y="6"/>
                  <a:pt x="105" y="6"/>
                  <a:pt x="105" y="6"/>
                </a:cubicBezTo>
                <a:cubicBezTo>
                  <a:pt x="105" y="6"/>
                  <a:pt x="105" y="7"/>
                  <a:pt x="104" y="7"/>
                </a:cubicBezTo>
                <a:cubicBezTo>
                  <a:pt x="104" y="8"/>
                  <a:pt x="104" y="8"/>
                  <a:pt x="104" y="8"/>
                </a:cubicBezTo>
                <a:cubicBezTo>
                  <a:pt x="104" y="8"/>
                  <a:pt x="104" y="8"/>
                  <a:pt x="103" y="8"/>
                </a:cubicBezTo>
                <a:cubicBezTo>
                  <a:pt x="103" y="9"/>
                  <a:pt x="103" y="9"/>
                  <a:pt x="103" y="9"/>
                </a:cubicBezTo>
                <a:cubicBezTo>
                  <a:pt x="103" y="9"/>
                  <a:pt x="103" y="9"/>
                  <a:pt x="102" y="10"/>
                </a:cubicBezTo>
                <a:cubicBezTo>
                  <a:pt x="102" y="11"/>
                  <a:pt x="101" y="11"/>
                  <a:pt x="100" y="12"/>
                </a:cubicBezTo>
                <a:cubicBezTo>
                  <a:pt x="99" y="12"/>
                  <a:pt x="99" y="12"/>
                  <a:pt x="99" y="12"/>
                </a:cubicBezTo>
                <a:cubicBezTo>
                  <a:pt x="99" y="13"/>
                  <a:pt x="98" y="13"/>
                  <a:pt x="98" y="14"/>
                </a:cubicBezTo>
                <a:cubicBezTo>
                  <a:pt x="98" y="14"/>
                  <a:pt x="98" y="14"/>
                  <a:pt x="98" y="14"/>
                </a:cubicBezTo>
                <a:cubicBezTo>
                  <a:pt x="99" y="13"/>
                  <a:pt x="101" y="14"/>
                  <a:pt x="102" y="13"/>
                </a:cubicBezTo>
                <a:cubicBezTo>
                  <a:pt x="105" y="12"/>
                  <a:pt x="107" y="12"/>
                  <a:pt x="110" y="11"/>
                </a:cubicBezTo>
                <a:cubicBezTo>
                  <a:pt x="109" y="12"/>
                  <a:pt x="109" y="13"/>
                  <a:pt x="108" y="14"/>
                </a:cubicBezTo>
              </a:path>
            </a:pathLst>
          </a:custGeom>
          <a:solidFill>
            <a:srgbClr val="1EB6B7"/>
          </a:solidFill>
          <a:ln>
            <a:noFill/>
          </a:ln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  <p:sp>
        <p:nvSpPr>
          <p:cNvPr id="30" name="AutoShape 7">
            <a:extLst>
              <a:ext uri="{FF2B5EF4-FFF2-40B4-BE49-F238E27FC236}">
                <a16:creationId xmlns="" xmlns:a16="http://schemas.microsoft.com/office/drawing/2014/main" id="{69EDE5DC-6AF9-4178-AA61-1E71347E78F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85360" y="4725867"/>
            <a:ext cx="101283" cy="101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  <p:sp>
        <p:nvSpPr>
          <p:cNvPr id="31" name="Freeform 9">
            <a:extLst>
              <a:ext uri="{FF2B5EF4-FFF2-40B4-BE49-F238E27FC236}">
                <a16:creationId xmlns="" xmlns:a16="http://schemas.microsoft.com/office/drawing/2014/main" id="{587F9E82-E887-49B5-98D2-F15888677400}"/>
              </a:ext>
            </a:extLst>
          </p:cNvPr>
          <p:cNvSpPr>
            <a:spLocks noEditPoints="1"/>
          </p:cNvSpPr>
          <p:nvPr/>
        </p:nvSpPr>
        <p:spPr bwMode="auto">
          <a:xfrm>
            <a:off x="286150" y="4726661"/>
            <a:ext cx="101283" cy="101568"/>
          </a:xfrm>
          <a:custGeom>
            <a:avLst/>
            <a:gdLst>
              <a:gd name="T0" fmla="*/ 61 w 96"/>
              <a:gd name="T1" fmla="*/ 31 h 96"/>
              <a:gd name="T2" fmla="*/ 56 w 96"/>
              <a:gd name="T3" fmla="*/ 31 h 96"/>
              <a:gd name="T4" fmla="*/ 52 w 96"/>
              <a:gd name="T5" fmla="*/ 36 h 96"/>
              <a:gd name="T6" fmla="*/ 52 w 96"/>
              <a:gd name="T7" fmla="*/ 41 h 96"/>
              <a:gd name="T8" fmla="*/ 60 w 96"/>
              <a:gd name="T9" fmla="*/ 41 h 96"/>
              <a:gd name="T10" fmla="*/ 59 w 96"/>
              <a:gd name="T11" fmla="*/ 50 h 96"/>
              <a:gd name="T12" fmla="*/ 52 w 96"/>
              <a:gd name="T13" fmla="*/ 50 h 96"/>
              <a:gd name="T14" fmla="*/ 52 w 96"/>
              <a:gd name="T15" fmla="*/ 72 h 96"/>
              <a:gd name="T16" fmla="*/ 43 w 96"/>
              <a:gd name="T17" fmla="*/ 72 h 96"/>
              <a:gd name="T18" fmla="*/ 43 w 96"/>
              <a:gd name="T19" fmla="*/ 50 h 96"/>
              <a:gd name="T20" fmla="*/ 35 w 96"/>
              <a:gd name="T21" fmla="*/ 50 h 96"/>
              <a:gd name="T22" fmla="*/ 35 w 96"/>
              <a:gd name="T23" fmla="*/ 41 h 96"/>
              <a:gd name="T24" fmla="*/ 43 w 96"/>
              <a:gd name="T25" fmla="*/ 41 h 96"/>
              <a:gd name="T26" fmla="*/ 43 w 96"/>
              <a:gd name="T27" fmla="*/ 35 h 96"/>
              <a:gd name="T28" fmla="*/ 54 w 96"/>
              <a:gd name="T29" fmla="*/ 23 h 96"/>
              <a:gd name="T30" fmla="*/ 61 w 96"/>
              <a:gd name="T31" fmla="*/ 24 h 96"/>
              <a:gd name="T32" fmla="*/ 61 w 96"/>
              <a:gd name="T33" fmla="*/ 31 h 96"/>
              <a:gd name="T34" fmla="*/ 48 w 96"/>
              <a:gd name="T35" fmla="*/ 0 h 96"/>
              <a:gd name="T36" fmla="*/ 0 w 96"/>
              <a:gd name="T37" fmla="*/ 48 h 96"/>
              <a:gd name="T38" fmla="*/ 48 w 96"/>
              <a:gd name="T39" fmla="*/ 96 h 96"/>
              <a:gd name="T40" fmla="*/ 96 w 96"/>
              <a:gd name="T41" fmla="*/ 48 h 96"/>
              <a:gd name="T42" fmla="*/ 48 w 96"/>
              <a:gd name="T43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6" h="96">
                <a:moveTo>
                  <a:pt x="61" y="31"/>
                </a:moveTo>
                <a:cubicBezTo>
                  <a:pt x="56" y="31"/>
                  <a:pt x="56" y="31"/>
                  <a:pt x="56" y="31"/>
                </a:cubicBezTo>
                <a:cubicBezTo>
                  <a:pt x="52" y="31"/>
                  <a:pt x="52" y="33"/>
                  <a:pt x="52" y="36"/>
                </a:cubicBezTo>
                <a:cubicBezTo>
                  <a:pt x="52" y="41"/>
                  <a:pt x="52" y="41"/>
                  <a:pt x="52" y="41"/>
                </a:cubicBezTo>
                <a:cubicBezTo>
                  <a:pt x="60" y="41"/>
                  <a:pt x="60" y="41"/>
                  <a:pt x="60" y="41"/>
                </a:cubicBezTo>
                <a:cubicBezTo>
                  <a:pt x="59" y="50"/>
                  <a:pt x="59" y="50"/>
                  <a:pt x="59" y="50"/>
                </a:cubicBezTo>
                <a:cubicBezTo>
                  <a:pt x="52" y="50"/>
                  <a:pt x="52" y="50"/>
                  <a:pt x="52" y="50"/>
                </a:cubicBezTo>
                <a:cubicBezTo>
                  <a:pt x="52" y="72"/>
                  <a:pt x="52" y="72"/>
                  <a:pt x="5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50"/>
                  <a:pt x="43" y="50"/>
                  <a:pt x="43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41"/>
                  <a:pt x="35" y="41"/>
                  <a:pt x="35" y="41"/>
                </a:cubicBezTo>
                <a:cubicBezTo>
                  <a:pt x="43" y="41"/>
                  <a:pt x="43" y="41"/>
                  <a:pt x="43" y="41"/>
                </a:cubicBezTo>
                <a:cubicBezTo>
                  <a:pt x="43" y="35"/>
                  <a:pt x="43" y="35"/>
                  <a:pt x="43" y="35"/>
                </a:cubicBezTo>
                <a:cubicBezTo>
                  <a:pt x="43" y="27"/>
                  <a:pt x="47" y="23"/>
                  <a:pt x="54" y="23"/>
                </a:cubicBezTo>
                <a:cubicBezTo>
                  <a:pt x="57" y="23"/>
                  <a:pt x="60" y="23"/>
                  <a:pt x="61" y="24"/>
                </a:cubicBezTo>
                <a:lnTo>
                  <a:pt x="61" y="31"/>
                </a:lnTo>
                <a:close/>
                <a:moveTo>
                  <a:pt x="48" y="0"/>
                </a:moveTo>
                <a:cubicBezTo>
                  <a:pt x="21" y="0"/>
                  <a:pt x="0" y="21"/>
                  <a:pt x="0" y="48"/>
                </a:cubicBezTo>
                <a:cubicBezTo>
                  <a:pt x="0" y="74"/>
                  <a:pt x="21" y="96"/>
                  <a:pt x="48" y="96"/>
                </a:cubicBezTo>
                <a:cubicBezTo>
                  <a:pt x="74" y="96"/>
                  <a:pt x="96" y="74"/>
                  <a:pt x="96" y="48"/>
                </a:cubicBezTo>
                <a:cubicBezTo>
                  <a:pt x="96" y="21"/>
                  <a:pt x="74" y="0"/>
                  <a:pt x="48" y="0"/>
                </a:cubicBezTo>
              </a:path>
            </a:pathLst>
          </a:custGeom>
          <a:solidFill>
            <a:srgbClr val="1EB6B7"/>
          </a:solidFill>
          <a:ln>
            <a:noFill/>
          </a:ln>
        </p:spPr>
        <p:txBody>
          <a:bodyPr vert="horz" wrap="square" lIns="45421" tIns="22711" rIns="45421" bIns="22711" numCol="1" anchor="t" anchorCtr="0" compatLnSpc="1">
            <a:prstTxWarp prst="textNoShape">
              <a:avLst/>
            </a:prstTxWarp>
          </a:bodyPr>
          <a:lstStyle/>
          <a:p>
            <a:endParaRPr lang="fr-FR" sz="720">
              <a:latin typeface="Pole Emploi PRO" panose="0200050304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97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FFFFFF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76</Words>
  <Application>Microsoft Office PowerPoint</Application>
  <PresentationFormat>Personnalisé</PresentationFormat>
  <Paragraphs>44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Pole Emploi PRO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Pôle Emploi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RENNES Carole</dc:creator>
  <cp:lastModifiedBy>RENNES Carole</cp:lastModifiedBy>
  <cp:revision>61</cp:revision>
  <cp:lastPrinted>2022-06-09T12:25:09Z</cp:lastPrinted>
  <dcterms:created xsi:type="dcterms:W3CDTF">2022-06-09T07:40:29Z</dcterms:created>
  <dcterms:modified xsi:type="dcterms:W3CDTF">2022-07-21T08:27:23Z</dcterms:modified>
</cp:coreProperties>
</file>